
<file path=[Content_Types].xml><?xml version="1.0" encoding="utf-8"?>
<Types xmlns="http://schemas.openxmlformats.org/package/2006/content-types">
  <Default Extension="png" ContentType="image/png"/>
  <Default Extension="jpeg" ContentType="image/jpe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54" r:id="rId3"/>
  </p:sldMasterIdLst>
  <p:notesMasterIdLst>
    <p:notesMasterId r:id="rId6"/>
  </p:notesMasterIdLst>
  <p:sldIdLst>
    <p:sldId id="257" r:id="rId4"/>
    <p:sldId id="284" r:id="rId5"/>
    <p:sldId id="263" r:id="rId7"/>
    <p:sldId id="298" r:id="rId8"/>
    <p:sldId id="282" r:id="rId9"/>
    <p:sldId id="304" r:id="rId10"/>
    <p:sldId id="303" r:id="rId11"/>
    <p:sldId id="299" r:id="rId12"/>
    <p:sldId id="300" r:id="rId13"/>
    <p:sldId id="301" r:id="rId14"/>
    <p:sldId id="302" r:id="rId15"/>
    <p:sldId id="312" r:id="rId16"/>
    <p:sldId id="313" r:id="rId17"/>
    <p:sldId id="314" r:id="rId18"/>
    <p:sldId id="315" r:id="rId19"/>
    <p:sldId id="316" r:id="rId20"/>
    <p:sldId id="317" r:id="rId21"/>
    <p:sldId id="327" r:id="rId22"/>
    <p:sldId id="328" r:id="rId23"/>
    <p:sldId id="329" r:id="rId24"/>
    <p:sldId id="330" r:id="rId25"/>
    <p:sldId id="331" r:id="rId26"/>
    <p:sldId id="322" r:id="rId27"/>
    <p:sldId id="323" r:id="rId28"/>
    <p:sldId id="324" r:id="rId29"/>
    <p:sldId id="325" r:id="rId30"/>
    <p:sldId id="326" r:id="rId31"/>
    <p:sldId id="318" r:id="rId32"/>
    <p:sldId id="319" r:id="rId33"/>
    <p:sldId id="320" r:id="rId34"/>
    <p:sldId id="321" r:id="rId35"/>
    <p:sldId id="342" r:id="rId36"/>
    <p:sldId id="343" r:id="rId37"/>
    <p:sldId id="344" r:id="rId38"/>
    <p:sldId id="345" r:id="rId39"/>
    <p:sldId id="346" r:id="rId4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封面页" id="{B760623E-59E4-4E12-87B2-C96EDDBA5DC3}">
          <p14:sldIdLst>
            <p14:sldId id="257"/>
          </p14:sldIdLst>
        </p14:section>
        <p14:section name="目录页" id="{1F38E182-1E4E-4FAF-B435-C5BF92961F67}">
          <p14:sldIdLst>
            <p14:sldId id="284"/>
          </p14:sldIdLst>
        </p14:section>
        <p14:section name="转场页" id="{ADE73BE6-817D-41FD-A3F6-90B6E46C832A}">
          <p14:sldIdLst>
            <p14:sldId id="263"/>
            <p14:sldId id="298"/>
            <p14:sldId id="282"/>
            <p14:sldId id="304"/>
            <p14:sldId id="303"/>
            <p14:sldId id="299"/>
            <p14:sldId id="300"/>
            <p14:sldId id="301"/>
            <p14:sldId id="313"/>
            <p14:sldId id="314"/>
            <p14:sldId id="315"/>
            <p14:sldId id="316"/>
            <p14:sldId id="317"/>
            <p14:sldId id="327"/>
            <p14:sldId id="328"/>
            <p14:sldId id="329"/>
            <p14:sldId id="330"/>
            <p14:sldId id="331"/>
            <p14:sldId id="323"/>
            <p14:sldId id="324"/>
            <p14:sldId id="325"/>
            <p14:sldId id="326"/>
            <p14:sldId id="319"/>
            <p14:sldId id="320"/>
            <p14:sldId id="321"/>
            <p14:sldId id="342"/>
            <p14:sldId id="343"/>
            <p14:sldId id="344"/>
            <p14:sldId id="345"/>
            <p14:sldId id="346"/>
            <p14:sldId id="302"/>
            <p14:sldId id="312"/>
            <p14:sldId id="322"/>
            <p14:sldId id="318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F11BB"/>
    <a:srgbClr val="4A085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08" autoAdjust="0"/>
    <p:restoredTop sz="78709" autoAdjust="0"/>
  </p:normalViewPr>
  <p:slideViewPr>
    <p:cSldViewPr snapToGrid="0">
      <p:cViewPr varScale="1">
        <p:scale>
          <a:sx n="52" d="100"/>
          <a:sy n="52" d="100"/>
        </p:scale>
        <p:origin x="1224" y="48"/>
      </p:cViewPr>
      <p:guideLst>
        <p:guide orient="horz" pos="2160"/>
        <p:guide pos="3840"/>
        <p:guide pos="7275"/>
        <p:guide pos="465"/>
        <p:guide orient="horz" pos="382"/>
        <p:guide orient="horz" pos="396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43" Type="http://schemas.openxmlformats.org/officeDocument/2006/relationships/tableStyles" Target="tableStyles.xml"/><Relationship Id="rId42" Type="http://schemas.openxmlformats.org/officeDocument/2006/relationships/viewProps" Target="viewProps.xml"/><Relationship Id="rId41" Type="http://schemas.openxmlformats.org/officeDocument/2006/relationships/presProps" Target="presProps.xml"/><Relationship Id="rId40" Type="http://schemas.openxmlformats.org/officeDocument/2006/relationships/slide" Target="slides/slide36.xml"/><Relationship Id="rId4" Type="http://schemas.openxmlformats.org/officeDocument/2006/relationships/slide" Target="slides/slide1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31AFAE-C710-4883-950F-0A4D5A889D83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69B691-A0E9-4BCD-8C8F-1582B06CF872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69B691-A0E9-4BCD-8C8F-1582B06CF87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241" name="幻灯片图像占位符 1"/>
          <p:cNvSpPr>
            <a:spLocks noGrp="1" noRot="1"/>
          </p:cNvSpPr>
          <p:nvPr>
            <p:ph type="sldImg"/>
          </p:nvPr>
        </p:nvSpPr>
        <p:spPr/>
      </p:sp>
      <p:sp>
        <p:nvSpPr>
          <p:cNvPr id="10242" name="文本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/>
          <a:p>
            <a:pPr lvl="0"/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NZ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objects</a:t>
            </a:r>
            <a:r>
              <a:rPr lang="en-NZ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Person are made using </a:t>
            </a:r>
            <a:r>
              <a:rPr lang="en-NZ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classes</a:t>
            </a:r>
            <a:r>
              <a:rPr lang="en-NZ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 An object Person is an </a:t>
            </a:r>
            <a:r>
              <a:rPr lang="en-NZ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instance</a:t>
            </a:r>
            <a:r>
              <a:rPr lang="en-NZ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a class.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对象是使用类创建的。对象是类的实例。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dirty="0"/>
              <a:t>Class methods are a little different from ordinary functions.  They must have an extra word that has to be added to the beginning of the parameter list.  This word is self.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类方法与普通函数稍有不同。它们必须在参数列表的开头添加一个额外的单词。这个词就是自我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1" dirty="0"/>
              <a:t>Inheritance (function)</a:t>
            </a:r>
            <a:r>
              <a:rPr lang="en-US" altLang="zh-CN" dirty="0"/>
              <a:t> means you can make one class, then make another class that uses the same fields and methods of the first class.</a:t>
            </a:r>
            <a:endParaRPr lang="zh-CN" alt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dirty="0"/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__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init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__ method</a:t>
            </a:r>
            <a:br>
              <a:rPr lang="en-US" altLang="zh-CN" dirty="0"/>
            </a:b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There are many </a:t>
            </a:r>
            <a:r>
              <a:rPr lang="en-US" altLang="zh-CN" sz="1200" b="0" i="0" kern="1200" dirty="0">
                <a:solidFill>
                  <a:srgbClr val="C00000"/>
                </a:solidFill>
                <a:effectLst/>
                <a:latin typeface="+mn-lt"/>
                <a:ea typeface="+mn-ea"/>
                <a:cs typeface="+mn-cs"/>
              </a:rPr>
              <a:t>method name</a:t>
            </a:r>
            <a:r>
              <a:rPr lang="en-US" altLang="zh-CN" sz="1200" b="0" i="0" kern="1200" dirty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s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which are special in Python classes. </a:t>
            </a:r>
            <a:br>
              <a:rPr lang="en-US" altLang="zh-CN" dirty="0"/>
            </a:b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__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init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__ method is run as soon as an object of a class is instantiated (made).  There are 2 underscores _ at the start and 2 underscores at the end of the word 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init.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The purpose of the __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init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__ method is to give values to the object variables.</a:t>
            </a:r>
            <a:endParaRPr lang="zh-CN" altLang="en-US" dirty="0"/>
          </a:p>
          <a:p>
            <a:endParaRPr lang="en-US" altLang="zh-CN" dirty="0"/>
          </a:p>
          <a:p>
            <a:r>
              <a:rPr lang="en-NZ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Public</a:t>
            </a:r>
            <a:r>
              <a:rPr lang="en-NZ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the variables and methods can be used anywhere.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69B691-A0E9-4BCD-8C8F-1582B06CF87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NZ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objects</a:t>
            </a:r>
            <a:r>
              <a:rPr lang="en-NZ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Person are made using </a:t>
            </a:r>
            <a:r>
              <a:rPr lang="en-NZ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classes</a:t>
            </a:r>
            <a:r>
              <a:rPr lang="en-NZ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 An object Person is an </a:t>
            </a:r>
            <a:r>
              <a:rPr lang="en-NZ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instance</a:t>
            </a:r>
            <a:r>
              <a:rPr lang="en-NZ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a class.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对象是使用类创建的。对象是类的实例。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dirty="0"/>
              <a:t>Class methods are a little different from ordinary functions.  They must have an extra word that has to be added to the beginning of the parameter list.  This word is self.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类方法与普通函数稍有不同。它们必须在参数列表的开头添加一个额外的单词。这个词就是自我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1" dirty="0"/>
              <a:t>Inheritance (function)</a:t>
            </a:r>
            <a:r>
              <a:rPr lang="en-US" altLang="zh-CN" dirty="0"/>
              <a:t> means you can make one class, then make another class that uses the same fields and methods of the first class.</a:t>
            </a:r>
            <a:endParaRPr lang="zh-CN" alt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dirty="0"/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__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init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__ method</a:t>
            </a:r>
            <a:br>
              <a:rPr lang="en-US" altLang="zh-CN" dirty="0"/>
            </a:b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There are many </a:t>
            </a:r>
            <a:r>
              <a:rPr lang="en-US" altLang="zh-CN" sz="1200" b="0" i="0" kern="1200" dirty="0">
                <a:solidFill>
                  <a:srgbClr val="C00000"/>
                </a:solidFill>
                <a:effectLst/>
                <a:latin typeface="+mn-lt"/>
                <a:ea typeface="+mn-ea"/>
                <a:cs typeface="+mn-cs"/>
              </a:rPr>
              <a:t>method name</a:t>
            </a:r>
            <a:r>
              <a:rPr lang="en-US" altLang="zh-CN" sz="1200" b="0" i="0" kern="1200" dirty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s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which are special in Python classes. </a:t>
            </a:r>
            <a:br>
              <a:rPr lang="en-US" altLang="zh-CN" dirty="0"/>
            </a:b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__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init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__ method is run as soon as an object of a class is instantiated (made).  There are 2 underscores _ at the start and 2 underscores at the end of the word 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init.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The purpose of the __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init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__ method is to give values to the object variables.</a:t>
            </a:r>
            <a:endParaRPr lang="zh-CN" altLang="en-US" dirty="0"/>
          </a:p>
          <a:p>
            <a:endParaRPr lang="en-US" altLang="zh-CN" dirty="0"/>
          </a:p>
          <a:p>
            <a:r>
              <a:rPr lang="en-NZ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Public</a:t>
            </a:r>
            <a:r>
              <a:rPr lang="en-NZ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the variables and methods can be used anywhere.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69B691-A0E9-4BCD-8C8F-1582B06CF87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NZ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objects</a:t>
            </a:r>
            <a:r>
              <a:rPr lang="en-NZ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Person are made using </a:t>
            </a:r>
            <a:r>
              <a:rPr lang="en-NZ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classes</a:t>
            </a:r>
            <a:r>
              <a:rPr lang="en-NZ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 An object Person is an </a:t>
            </a:r>
            <a:r>
              <a:rPr lang="en-NZ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instance</a:t>
            </a:r>
            <a:r>
              <a:rPr lang="en-NZ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a class.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对象是使用类创建的。对象是类的实例。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dirty="0"/>
              <a:t>Class methods are a little different from ordinary functions.  They must have an extra word that has to be added to the beginning of the parameter list.  This word is self.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类方法与普通函数稍有不同。它们必须在参数列表的开头添加一个额外的单词。这个词就是自我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1" dirty="0"/>
              <a:t>Inheritance (function)</a:t>
            </a:r>
            <a:r>
              <a:rPr lang="en-US" altLang="zh-CN" dirty="0"/>
              <a:t> means you can make one class, then make another class that uses the same fields and methods of the first class.</a:t>
            </a:r>
            <a:endParaRPr lang="zh-CN" alt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dirty="0"/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__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init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__ method</a:t>
            </a:r>
            <a:br>
              <a:rPr lang="en-US" altLang="zh-CN" dirty="0"/>
            </a:b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There are many </a:t>
            </a:r>
            <a:r>
              <a:rPr lang="en-US" altLang="zh-CN" sz="1200" b="0" i="0" kern="1200" dirty="0">
                <a:solidFill>
                  <a:srgbClr val="C00000"/>
                </a:solidFill>
                <a:effectLst/>
                <a:latin typeface="+mn-lt"/>
                <a:ea typeface="+mn-ea"/>
                <a:cs typeface="+mn-cs"/>
              </a:rPr>
              <a:t>method name</a:t>
            </a:r>
            <a:r>
              <a:rPr lang="en-US" altLang="zh-CN" sz="1200" b="0" i="0" kern="1200" dirty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s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which are special in Python classes. </a:t>
            </a:r>
            <a:br>
              <a:rPr lang="en-US" altLang="zh-CN" dirty="0"/>
            </a:b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__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init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__ method is run as soon as an object of a class is instantiated (made).  There are 2 underscores _ at the start and 2 underscores at the end of the word 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init.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The purpose of the __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init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__ method is to give values to the object variables.</a:t>
            </a:r>
            <a:endParaRPr lang="zh-CN" altLang="en-US" dirty="0"/>
          </a:p>
          <a:p>
            <a:endParaRPr lang="en-US" altLang="zh-CN" dirty="0"/>
          </a:p>
          <a:p>
            <a:r>
              <a:rPr lang="en-NZ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Public</a:t>
            </a:r>
            <a:r>
              <a:rPr lang="en-NZ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the variables and methods can be used anywhere.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69B691-A0E9-4BCD-8C8F-1582B06CF87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功能需求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69B691-A0E9-4BCD-8C8F-1582B06CF87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实现银行账户管理的系统化、规范化、自动化、智能化。该系统的具体目标如下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(1)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键盘操作，反应快。</a:t>
            </a:r>
            <a:endParaRPr lang="zh-CN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(2)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对于用户输入的数据，系统会进行严格的数据测试，避免人为错误。</a:t>
            </a:r>
            <a:endParaRPr lang="zh-CN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(3)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银行取款、存款、查询等功能。</a:t>
            </a:r>
            <a:endParaRPr lang="zh-CN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(4)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系统运行稳定可靠。</a:t>
            </a:r>
            <a:endParaRPr lang="zh-CN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69B691-A0E9-4BCD-8C8F-1582B06CF87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69B691-A0E9-4BCD-8C8F-1582B06CF87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NZ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objects</a:t>
            </a:r>
            <a:r>
              <a:rPr lang="en-NZ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Person are made using </a:t>
            </a:r>
            <a:r>
              <a:rPr lang="en-NZ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classes</a:t>
            </a:r>
            <a:r>
              <a:rPr lang="en-NZ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 An object Person is an </a:t>
            </a:r>
            <a:r>
              <a:rPr lang="en-NZ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instance</a:t>
            </a:r>
            <a:r>
              <a:rPr lang="en-NZ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a class.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对象是使用类创建的。对象是类的实例。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dirty="0"/>
              <a:t>Class methods are a little different from ordinary functions.  They must have an extra word that has to be added to the beginning of the parameter list.  This word is self.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类方法与普通函数稍有不同。它们必须在参数列表的开头添加一个额外的单词。这个词就是自我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1" dirty="0"/>
              <a:t>Inheritance (function)</a:t>
            </a:r>
            <a:r>
              <a:rPr lang="en-US" altLang="zh-CN" dirty="0"/>
              <a:t> means you can make one class, then make another class that uses the same fields and methods of the first class.</a:t>
            </a:r>
            <a:endParaRPr lang="zh-CN" alt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dirty="0"/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__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init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__ method</a:t>
            </a:r>
            <a:br>
              <a:rPr lang="en-US" altLang="zh-CN" dirty="0"/>
            </a:b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There are many </a:t>
            </a:r>
            <a:r>
              <a:rPr lang="en-US" altLang="zh-CN" sz="1200" b="0" i="0" kern="1200" dirty="0">
                <a:solidFill>
                  <a:srgbClr val="C00000"/>
                </a:solidFill>
                <a:effectLst/>
                <a:latin typeface="+mn-lt"/>
                <a:ea typeface="+mn-ea"/>
                <a:cs typeface="+mn-cs"/>
              </a:rPr>
              <a:t>method name</a:t>
            </a:r>
            <a:r>
              <a:rPr lang="en-US" altLang="zh-CN" sz="1200" b="0" i="0" kern="1200" dirty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s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which are special in Python classes. </a:t>
            </a:r>
            <a:br>
              <a:rPr lang="en-US" altLang="zh-CN" dirty="0"/>
            </a:b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__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init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__ method is run as soon as an object of a class is instantiated (made).  There are 2 underscores _ at the start and 2 underscores at the end of the word 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init.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The purpose of the __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init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__ method is to give values to the object variables.</a:t>
            </a:r>
            <a:endParaRPr lang="zh-CN" altLang="en-US" dirty="0"/>
          </a:p>
          <a:p>
            <a:endParaRPr lang="en-US" altLang="zh-CN" dirty="0"/>
          </a:p>
          <a:p>
            <a:r>
              <a:rPr lang="en-NZ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Public</a:t>
            </a:r>
            <a:r>
              <a:rPr lang="en-NZ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the variables and methods can be used anywhere.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69B691-A0E9-4BCD-8C8F-1582B06CF87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Same name : local variable</a:t>
            </a:r>
            <a:endParaRPr lang="en-US" altLang="zh-CN" dirty="0"/>
          </a:p>
          <a:p>
            <a:r>
              <a:rPr lang="zh-CN" altLang="en-US" dirty="0"/>
              <a:t>记录：</a:t>
            </a:r>
            <a:r>
              <a:rPr lang="en-US" altLang="zh-CN" dirty="0"/>
              <a:t>record</a:t>
            </a:r>
            <a:endParaRPr lang="en-US" altLang="zh-CN" dirty="0"/>
          </a:p>
          <a:p>
            <a:r>
              <a:rPr lang="en-US" altLang="zh-CN" dirty="0"/>
              <a:t>Transaction: </a:t>
            </a:r>
            <a:r>
              <a:rPr lang="zh-CN" altLang="en-US" dirty="0"/>
              <a:t>交易，事务</a:t>
            </a:r>
            <a:endParaRPr lang="en-US" altLang="zh-CN" dirty="0"/>
          </a:p>
          <a:p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return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的作用就是讲函数执行结果返回给调用程序：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purpose of return is to return the result of the function execution to the caller</a:t>
            </a:r>
            <a:br>
              <a:rPr lang="en-US" altLang="zh-CN" dirty="0"/>
            </a:b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return true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； 返回正确的处理结果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Returns the correct processing result.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Determine type: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判断类型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69B691-A0E9-4BCD-8C8F-1582B06CF87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return false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；返回错误的处理结果；终止处理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Return error processing result ; Termination of processing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dirty="0"/>
              <a:t>内容：</a:t>
            </a:r>
            <a:r>
              <a:rPr lang="en-US" altLang="zh-CN" dirty="0"/>
              <a:t>content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69B691-A0E9-4BCD-8C8F-1582B06CF87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interactive mode, the result of the return is automatically printed, but when run alone as a script, the print function is required to display it.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在交互模式下，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return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的结果会自动打印出来，而作为脚本单独运行时则需要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print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函数才能显示。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the function does not return, return a None object by default.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如果函数没有返回，则默认返回一个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None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对象。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69B691-A0E9-4BCD-8C8F-1582B06CF87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169" name="幻灯片图像占位符 1"/>
          <p:cNvSpPr>
            <a:spLocks noGrp="1" noRot="1"/>
          </p:cNvSpPr>
          <p:nvPr>
            <p:ph type="sldImg"/>
          </p:nvPr>
        </p:nvSpPr>
        <p:spPr/>
      </p:sp>
      <p:sp>
        <p:nvSpPr>
          <p:cNvPr id="7170" name="文本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/>
          <a:p>
            <a:pPr lvl="0"/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4" Type="http://schemas.microsoft.com/office/2007/relationships/hdphoto" Target="../media/image19.wdp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6" Type="http://schemas.openxmlformats.org/officeDocument/2006/relationships/image" Target="../media/image9.jpeg"/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openxmlformats.org/officeDocument/2006/relationships/hyperlink" Target="http://www.officeplus.cn/Template/Home.shtml" TargetMode="External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7" Type="http://schemas.openxmlformats.org/officeDocument/2006/relationships/image" Target="../media/image12.jpeg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openxmlformats.org/officeDocument/2006/relationships/hyperlink" Target="http://www.officeplus.cn/Template/Home.shtml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600"/>
            <a:r>
              <a:rPr lang="zh-CN" altLang="en-US" sz="1800">
                <a:solidFill>
                  <a:srgbClr val="FFFFFF"/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标注</a:t>
            </a:r>
            <a:endParaRPr lang="zh-CN" altLang="en-US" sz="180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345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600">
              <a:lnSpc>
                <a:spcPct val="130000"/>
              </a:lnSpc>
            </a:pPr>
            <a:r>
              <a:rPr lang="zh-CN" altLang="en-US" sz="1400">
                <a:solidFill>
                  <a:srgbClr val="FFFFFF"/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字体使用 </a:t>
            </a:r>
            <a:endParaRPr lang="en-US" altLang="zh-CN" sz="140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endParaRPr lang="en-US" altLang="zh-CN" sz="140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endParaRPr lang="en-US" altLang="zh-CN" sz="140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endParaRPr lang="en-US" altLang="zh-CN" sz="140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endParaRPr lang="en-US" altLang="zh-CN" sz="140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r>
              <a:rPr lang="zh-CN" altLang="en-US" sz="1400">
                <a:solidFill>
                  <a:srgbClr val="FFFFFF"/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行距</a:t>
            </a:r>
            <a:endParaRPr lang="en-US" altLang="zh-CN" sz="140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endParaRPr lang="en-US" altLang="zh-CN" sz="140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endParaRPr lang="en-US" altLang="zh-CN" sz="140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r>
              <a:rPr lang="zh-CN" altLang="en-US" sz="1400">
                <a:solidFill>
                  <a:srgbClr val="FFFFFF"/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背景图片出处</a:t>
            </a:r>
            <a:endParaRPr lang="zh-CN" altLang="en-US" sz="140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endParaRPr lang="zh-CN" altLang="en-US" sz="140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endParaRPr lang="zh-CN" altLang="en-US" sz="140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r>
              <a:rPr lang="zh-CN" altLang="en-US" sz="1400">
                <a:solidFill>
                  <a:srgbClr val="FFFFFF"/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声明</a:t>
            </a:r>
            <a:endParaRPr lang="en-US" altLang="zh-CN" sz="140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4239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600">
              <a:lnSpc>
                <a:spcPct val="130000"/>
              </a:lnSpc>
            </a:pPr>
            <a:r>
              <a:rPr lang="zh-CN" altLang="en-US" sz="1400" dirty="0">
                <a:solidFill>
                  <a:srgbClr val="FFFFFF"/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英文 </a:t>
            </a:r>
            <a:r>
              <a:rPr lang="en-US" altLang="zh-CN" sz="1400" dirty="0">
                <a:solidFill>
                  <a:srgbClr val="FFFFFF"/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Arial</a:t>
            </a:r>
            <a:endParaRPr lang="en-US" altLang="zh-CN" sz="1400" dirty="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r>
              <a:rPr lang="zh-CN" altLang="en-US" sz="1400" dirty="0">
                <a:solidFill>
                  <a:srgbClr val="FFFFFF"/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中文  旁门正道标题体（请自行下载）  微软雅黑</a:t>
            </a:r>
            <a:endParaRPr lang="en-US" altLang="zh-CN" sz="1400" dirty="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r>
              <a:rPr lang="zh-CN" altLang="en-US" sz="1400" dirty="0">
                <a:solidFill>
                  <a:srgbClr val="FFFFFF"/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正文 </a:t>
            </a:r>
            <a:r>
              <a:rPr lang="en-US" altLang="zh-CN" sz="1400" dirty="0">
                <a:solidFill>
                  <a:srgbClr val="FFFFFF"/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1.3</a:t>
            </a:r>
            <a:endParaRPr lang="en-US" altLang="zh-CN" sz="1400" dirty="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r>
              <a:rPr lang="en-US" altLang="zh-CN" sz="1400" dirty="0">
                <a:solidFill>
                  <a:srgbClr val="FFFFFF"/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cn.bing.com</a:t>
            </a:r>
            <a:endParaRPr lang="zh-CN" altLang="en-US" sz="1400" dirty="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endParaRPr lang="zh-CN" altLang="en-US" sz="1400" dirty="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endParaRPr lang="zh-CN" altLang="en-US" sz="1400" dirty="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panose="020B0503020204020204" charset="-122"/>
                <a:cs typeface="+mn-cs"/>
              </a:rPr>
              <a:t>本网站所提供的任何信息内容（包括但不限于 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rPr>
              <a:t>PPT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rPr>
              <a:t> 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panose="020B0503020204020204" charset="-122"/>
                <a:cs typeface="+mn-cs"/>
              </a:rPr>
              <a:t>模板、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rPr>
              <a:t>Word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rPr>
              <a:t> 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panose="020B0503020204020204" charset="-122"/>
                <a:cs typeface="+mn-cs"/>
              </a:rPr>
              <a:t>文档、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rPr>
              <a:t>Excel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rPr>
              <a:t> 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panose="020B0503020204020204" charset="-122"/>
                <a:cs typeface="+mn-cs"/>
              </a:rPr>
              <a:t>图表、图片素材等）均受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panose="020B0503020204020204" charset="-122"/>
                <a:cs typeface="+mn-cs"/>
              </a:rPr>
              <a:t>《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panose="020B0503020204020204" charset="-122"/>
                <a:cs typeface="+mn-cs"/>
              </a:rPr>
              <a:t>中华人民共和国著作权法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panose="020B0503020204020204" charset="-122"/>
                <a:cs typeface="+mn-cs"/>
              </a:rPr>
              <a:t>》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panose="020B0503020204020204" charset="-122"/>
                <a:cs typeface="+mn-cs"/>
              </a:rPr>
              <a:t>、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panose="020B0503020204020204" charset="-122"/>
                <a:cs typeface="+mn-cs"/>
              </a:rPr>
              <a:t>《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panose="020B0503020204020204" charset="-122"/>
                <a:cs typeface="+mn-cs"/>
              </a:rPr>
              <a:t>信息网络传播权保护条例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panose="020B0503020204020204" charset="-122"/>
                <a:cs typeface="+mn-cs"/>
              </a:rPr>
              <a:t>》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panose="020B0503020204020204" charset="-122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panose="020B0503020204020204" charset="-122"/>
                <a:cs typeface="+mn-cs"/>
              </a:rPr>
              <a:t>(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panose="020B0503020204020204" charset="-122"/>
                <a:cs typeface="+mn-cs"/>
              </a:rPr>
              <a:t>包括图片或图表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panose="020B0503020204020204" charset="-122"/>
                <a:cs typeface="+mn-cs"/>
              </a:rPr>
              <a:t>)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panose="020B0503020204020204" charset="-122"/>
                <a:cs typeface="+mn-cs"/>
              </a:rPr>
              <a:t>不得被全部或部分的复制、传播、销售，否则将承担法律责任。</a:t>
            </a:r>
            <a:endParaRPr kumimoji="0" lang="zh-CN" altLang="en-US" sz="1335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/>
              <a:ea typeface="微软雅黑" panose="020B0503020204020204" charset="-122"/>
              <a:cs typeface="+mn-cs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600"/>
            <a:r>
              <a:rPr kumimoji="1" lang="en-US" altLang="zh-CN" sz="1000">
                <a:solidFill>
                  <a:prstClr val="white"/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endParaRPr lang="zh-CN" altLang="en-US" sz="1000">
              <a:solidFill>
                <a:prstClr val="white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</p:spTree>
  </p:cSld>
  <p:clrMapOvr>
    <a:masterClrMapping/>
  </p:clrMapOvr>
  <p:transition spd="slow"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  <a:endParaRPr lang="en-US" sz="8000" dirty="0">
              <a:solidFill>
                <a:schemeClr val="tx1"/>
              </a:solidFill>
              <a:effectLst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  <a:endParaRPr lang="en-US" sz="8000" dirty="0">
              <a:solidFill>
                <a:schemeClr val="tx1"/>
              </a:solidFill>
              <a:effectLst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713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600"/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模板使用技巧</a:t>
            </a:r>
            <a:r>
              <a:rPr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 1</a:t>
            </a:r>
            <a:endParaRPr lang="zh-CN" altLang="en-US" sz="1800">
              <a:solidFill>
                <a:schemeClr val="tx1">
                  <a:lumMod val="75000"/>
                  <a:lumOff val="25000"/>
                </a:schemeClr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600"/>
            <a:r>
              <a:rPr kumimoji="1" lang="en-US" altLang="zh-CN" sz="100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endParaRPr lang="zh-CN" altLang="en-US" sz="1000">
              <a:solidFill>
                <a:schemeClr val="tx1">
                  <a:lumMod val="75000"/>
                  <a:lumOff val="25000"/>
                </a:schemeClr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9" name="文本框 8"/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一键调整模板颜色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0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12" name="文本框 11"/>
          <p:cNvSpPr txBox="1"/>
          <p:nvPr userDrawn="1"/>
        </p:nvSpPr>
        <p:spPr>
          <a:xfrm>
            <a:off x="333477" y="6061002"/>
            <a:ext cx="31838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charset="-122"/>
                <a:ea typeface="微软雅黑" panose="020B0503020204020204" charset="-122"/>
              </a:rPr>
              <a:t>1.</a:t>
            </a:r>
            <a:r>
              <a:rPr lang="zh-CN" altLang="en-US" sz="1200" spc="150">
                <a:latin typeface="微软雅黑" panose="020B0503020204020204" charset="-122"/>
                <a:ea typeface="微软雅黑" panose="020B0503020204020204" charset="-122"/>
              </a:rPr>
              <a:t> 选择“设计”</a:t>
            </a:r>
            <a:r>
              <a:rPr lang="en-US" altLang="zh-CN" sz="1200" spc="150">
                <a:latin typeface="微软雅黑" panose="020B0503020204020204" charset="-122"/>
                <a:ea typeface="微软雅黑" panose="020B0503020204020204" charset="-122"/>
              </a:rPr>
              <a:t>-</a:t>
            </a:r>
            <a:r>
              <a:rPr lang="zh-CN" altLang="en-US" sz="1200" spc="150">
                <a:latin typeface="微软雅黑" panose="020B0503020204020204" charset="-122"/>
                <a:ea typeface="微软雅黑" panose="020B0503020204020204" charset="-122"/>
              </a:rPr>
              <a:t>“变体”</a:t>
            </a:r>
            <a:r>
              <a:rPr lang="en-US" altLang="zh-CN" sz="1200" spc="150">
                <a:latin typeface="微软雅黑" panose="020B0503020204020204" charset="-122"/>
                <a:ea typeface="微软雅黑" panose="020B0503020204020204" charset="-122"/>
              </a:rPr>
              <a:t>-</a:t>
            </a:r>
            <a:r>
              <a:rPr lang="zh-CN" altLang="en-US" sz="1200" spc="150">
                <a:latin typeface="微软雅黑" panose="020B0503020204020204" charset="-122"/>
                <a:ea typeface="微软雅黑" panose="020B0503020204020204" charset="-122"/>
              </a:rPr>
              <a:t>“颜色”；</a:t>
            </a:r>
            <a:endParaRPr lang="en-US" sz="1200" spc="15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" name="文本框 12"/>
          <p:cNvSpPr txBox="1"/>
          <p:nvPr userDrawn="1"/>
        </p:nvSpPr>
        <p:spPr>
          <a:xfrm>
            <a:off x="6360651" y="6061002"/>
            <a:ext cx="45624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charset="-122"/>
                <a:ea typeface="微软雅黑" panose="020B0503020204020204" charset="-122"/>
              </a:rPr>
              <a:t>2.</a:t>
            </a:r>
            <a:r>
              <a:rPr lang="zh-CN" altLang="en-US" sz="1200" spc="150">
                <a:latin typeface="微软雅黑" panose="020B0503020204020204" charset="-122"/>
                <a:ea typeface="微软雅黑" panose="020B0503020204020204" charset="-122"/>
              </a:rPr>
              <a:t> 选择你喜欢的颜色搭配，模板一秒调整为你选颜色。</a:t>
            </a:r>
            <a:endParaRPr lang="en-US" sz="1200" spc="15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005928" y="2609333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787853" y="42571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ransition spd="slow">
    <p:wip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图片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  <a:ln>
            <a:solidFill>
              <a:schemeClr val="tx1">
                <a:alpha val="5000"/>
              </a:schemeClr>
            </a:solidFill>
          </a:ln>
        </p:spPr>
      </p:pic>
      <p:sp>
        <p:nvSpPr>
          <p:cNvPr id="151" name="任意多边形: 形状 150"/>
          <p:cNvSpPr/>
          <p:nvPr userDrawn="1"/>
        </p:nvSpPr>
        <p:spPr>
          <a:xfrm>
            <a:off x="1476318" y="1515702"/>
            <a:ext cx="9269100" cy="3277151"/>
          </a:xfrm>
          <a:custGeom>
            <a:avLst/>
            <a:gdLst>
              <a:gd name="connsiteX0" fmla="*/ 189571 w 8965581"/>
              <a:gd name="connsiteY0" fmla="*/ 0 h 2174488"/>
              <a:gd name="connsiteX1" fmla="*/ 880947 w 8965581"/>
              <a:gd name="connsiteY1" fmla="*/ 0 h 2174488"/>
              <a:gd name="connsiteX2" fmla="*/ 959005 w 8965581"/>
              <a:gd name="connsiteY2" fmla="*/ 167269 h 2174488"/>
              <a:gd name="connsiteX3" fmla="*/ 8452625 w 8965581"/>
              <a:gd name="connsiteY3" fmla="*/ 167269 h 2174488"/>
              <a:gd name="connsiteX4" fmla="*/ 8508381 w 8965581"/>
              <a:gd name="connsiteY4" fmla="*/ 367991 h 2174488"/>
              <a:gd name="connsiteX5" fmla="*/ 8965581 w 8965581"/>
              <a:gd name="connsiteY5" fmla="*/ 356839 h 2174488"/>
              <a:gd name="connsiteX6" fmla="*/ 8965581 w 8965581"/>
              <a:gd name="connsiteY6" fmla="*/ 2085279 h 2174488"/>
              <a:gd name="connsiteX7" fmla="*/ 8764859 w 8965581"/>
              <a:gd name="connsiteY7" fmla="*/ 2174488 h 2174488"/>
              <a:gd name="connsiteX8" fmla="*/ 0 w 8965581"/>
              <a:gd name="connsiteY8" fmla="*/ 2174488 h 2174488"/>
              <a:gd name="connsiteX9" fmla="*/ 0 w 8965581"/>
              <a:gd name="connsiteY9" fmla="*/ 133815 h 2174488"/>
              <a:gd name="connsiteX10" fmla="*/ 189571 w 8965581"/>
              <a:gd name="connsiteY10" fmla="*/ 0 h 2174488"/>
              <a:gd name="connsiteX0-1" fmla="*/ 189571 w 8965581"/>
              <a:gd name="connsiteY0-2" fmla="*/ 0 h 2174488"/>
              <a:gd name="connsiteX1-3" fmla="*/ 880947 w 8965581"/>
              <a:gd name="connsiteY1-4" fmla="*/ 0 h 2174488"/>
              <a:gd name="connsiteX2-5" fmla="*/ 959005 w 8965581"/>
              <a:gd name="connsiteY2-6" fmla="*/ 167269 h 2174488"/>
              <a:gd name="connsiteX3-7" fmla="*/ 8452625 w 8965581"/>
              <a:gd name="connsiteY3-8" fmla="*/ 167269 h 2174488"/>
              <a:gd name="connsiteX4-9" fmla="*/ 8508381 w 8965581"/>
              <a:gd name="connsiteY4-10" fmla="*/ 355351 h 2174488"/>
              <a:gd name="connsiteX5-11" fmla="*/ 8965581 w 8965581"/>
              <a:gd name="connsiteY5-12" fmla="*/ 356839 h 2174488"/>
              <a:gd name="connsiteX6-13" fmla="*/ 8965581 w 8965581"/>
              <a:gd name="connsiteY6-14" fmla="*/ 2085279 h 2174488"/>
              <a:gd name="connsiteX7-15" fmla="*/ 8764859 w 8965581"/>
              <a:gd name="connsiteY7-16" fmla="*/ 2174488 h 2174488"/>
              <a:gd name="connsiteX8-17" fmla="*/ 0 w 8965581"/>
              <a:gd name="connsiteY8-18" fmla="*/ 2174488 h 2174488"/>
              <a:gd name="connsiteX9-19" fmla="*/ 0 w 8965581"/>
              <a:gd name="connsiteY9-20" fmla="*/ 133815 h 2174488"/>
              <a:gd name="connsiteX10-21" fmla="*/ 189571 w 8965581"/>
              <a:gd name="connsiteY10-22" fmla="*/ 0 h 2174488"/>
              <a:gd name="connsiteX0-23" fmla="*/ 189571 w 8965581"/>
              <a:gd name="connsiteY0-24" fmla="*/ 0 h 2174488"/>
              <a:gd name="connsiteX1-25" fmla="*/ 880947 w 8965581"/>
              <a:gd name="connsiteY1-26" fmla="*/ 0 h 2174488"/>
              <a:gd name="connsiteX2-27" fmla="*/ 959005 w 8965581"/>
              <a:gd name="connsiteY2-28" fmla="*/ 167269 h 2174488"/>
              <a:gd name="connsiteX3-29" fmla="*/ 8371549 w 8965581"/>
              <a:gd name="connsiteY3-30" fmla="*/ 152101 h 2174488"/>
              <a:gd name="connsiteX4-31" fmla="*/ 8508381 w 8965581"/>
              <a:gd name="connsiteY4-32" fmla="*/ 355351 h 2174488"/>
              <a:gd name="connsiteX5-33" fmla="*/ 8965581 w 8965581"/>
              <a:gd name="connsiteY5-34" fmla="*/ 356839 h 2174488"/>
              <a:gd name="connsiteX6-35" fmla="*/ 8965581 w 8965581"/>
              <a:gd name="connsiteY6-36" fmla="*/ 2085279 h 2174488"/>
              <a:gd name="connsiteX7-37" fmla="*/ 8764859 w 8965581"/>
              <a:gd name="connsiteY7-38" fmla="*/ 2174488 h 2174488"/>
              <a:gd name="connsiteX8-39" fmla="*/ 0 w 8965581"/>
              <a:gd name="connsiteY8-40" fmla="*/ 2174488 h 2174488"/>
              <a:gd name="connsiteX9-41" fmla="*/ 0 w 8965581"/>
              <a:gd name="connsiteY9-42" fmla="*/ 133815 h 2174488"/>
              <a:gd name="connsiteX10-43" fmla="*/ 189571 w 8965581"/>
              <a:gd name="connsiteY10-44" fmla="*/ 0 h 2174488"/>
              <a:gd name="connsiteX0-45" fmla="*/ 189571 w 8965581"/>
              <a:gd name="connsiteY0-46" fmla="*/ 0 h 2174488"/>
              <a:gd name="connsiteX1-47" fmla="*/ 880947 w 8965581"/>
              <a:gd name="connsiteY1-48" fmla="*/ 0 h 2174488"/>
              <a:gd name="connsiteX2-49" fmla="*/ 959005 w 8965581"/>
              <a:gd name="connsiteY2-50" fmla="*/ 167269 h 2174488"/>
              <a:gd name="connsiteX3-51" fmla="*/ 8371549 w 8965581"/>
              <a:gd name="connsiteY3-52" fmla="*/ 157157 h 2174488"/>
              <a:gd name="connsiteX4-53" fmla="*/ 8508381 w 8965581"/>
              <a:gd name="connsiteY4-54" fmla="*/ 355351 h 2174488"/>
              <a:gd name="connsiteX5-55" fmla="*/ 8965581 w 8965581"/>
              <a:gd name="connsiteY5-56" fmla="*/ 356839 h 2174488"/>
              <a:gd name="connsiteX6-57" fmla="*/ 8965581 w 8965581"/>
              <a:gd name="connsiteY6-58" fmla="*/ 2085279 h 2174488"/>
              <a:gd name="connsiteX7-59" fmla="*/ 8764859 w 8965581"/>
              <a:gd name="connsiteY7-60" fmla="*/ 2174488 h 2174488"/>
              <a:gd name="connsiteX8-61" fmla="*/ 0 w 8965581"/>
              <a:gd name="connsiteY8-62" fmla="*/ 2174488 h 2174488"/>
              <a:gd name="connsiteX9-63" fmla="*/ 0 w 8965581"/>
              <a:gd name="connsiteY9-64" fmla="*/ 133815 h 2174488"/>
              <a:gd name="connsiteX10-65" fmla="*/ 189571 w 8965581"/>
              <a:gd name="connsiteY10-66" fmla="*/ 0 h 2174488"/>
              <a:gd name="connsiteX0-67" fmla="*/ 189571 w 8965581"/>
              <a:gd name="connsiteY0-68" fmla="*/ 0 h 2174488"/>
              <a:gd name="connsiteX1-69" fmla="*/ 880947 w 8965581"/>
              <a:gd name="connsiteY1-70" fmla="*/ 0 h 2174488"/>
              <a:gd name="connsiteX2-71" fmla="*/ 959005 w 8965581"/>
              <a:gd name="connsiteY2-72" fmla="*/ 167269 h 2174488"/>
              <a:gd name="connsiteX3-73" fmla="*/ 8364179 w 8965581"/>
              <a:gd name="connsiteY3-74" fmla="*/ 167269 h 2174488"/>
              <a:gd name="connsiteX4-75" fmla="*/ 8508381 w 8965581"/>
              <a:gd name="connsiteY4-76" fmla="*/ 355351 h 2174488"/>
              <a:gd name="connsiteX5-77" fmla="*/ 8965581 w 8965581"/>
              <a:gd name="connsiteY5-78" fmla="*/ 356839 h 2174488"/>
              <a:gd name="connsiteX6-79" fmla="*/ 8965581 w 8965581"/>
              <a:gd name="connsiteY6-80" fmla="*/ 2085279 h 2174488"/>
              <a:gd name="connsiteX7-81" fmla="*/ 8764859 w 8965581"/>
              <a:gd name="connsiteY7-82" fmla="*/ 2174488 h 2174488"/>
              <a:gd name="connsiteX8-83" fmla="*/ 0 w 8965581"/>
              <a:gd name="connsiteY8-84" fmla="*/ 2174488 h 2174488"/>
              <a:gd name="connsiteX9-85" fmla="*/ 0 w 8965581"/>
              <a:gd name="connsiteY9-86" fmla="*/ 133815 h 2174488"/>
              <a:gd name="connsiteX10-87" fmla="*/ 189571 w 8965581"/>
              <a:gd name="connsiteY10-88" fmla="*/ 0 h 217448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</a:cxnLst>
            <a:rect l="l" t="t" r="r" b="b"/>
            <a:pathLst>
              <a:path w="8965581" h="2174488">
                <a:moveTo>
                  <a:pt x="189571" y="0"/>
                </a:moveTo>
                <a:lnTo>
                  <a:pt x="880947" y="0"/>
                </a:lnTo>
                <a:lnTo>
                  <a:pt x="959005" y="167269"/>
                </a:lnTo>
                <a:lnTo>
                  <a:pt x="8364179" y="167269"/>
                </a:lnTo>
                <a:lnTo>
                  <a:pt x="8508381" y="355351"/>
                </a:lnTo>
                <a:lnTo>
                  <a:pt x="8965581" y="356839"/>
                </a:lnTo>
                <a:lnTo>
                  <a:pt x="8965581" y="2085279"/>
                </a:lnTo>
                <a:lnTo>
                  <a:pt x="8764859" y="2174488"/>
                </a:lnTo>
                <a:lnTo>
                  <a:pt x="0" y="2174488"/>
                </a:lnTo>
                <a:lnTo>
                  <a:pt x="0" y="133815"/>
                </a:lnTo>
                <a:lnTo>
                  <a:pt x="189571" y="0"/>
                </a:lnTo>
                <a:close/>
              </a:path>
            </a:pathLst>
          </a:custGeom>
          <a:gradFill>
            <a:gsLst>
              <a:gs pos="73000">
                <a:schemeClr val="accent1">
                  <a:lumMod val="5000"/>
                  <a:lumOff val="95000"/>
                  <a:alpha val="10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 w="127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tx1">
                    <a:alpha val="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 userDrawn="1"/>
        </p:nvSpPr>
        <p:spPr>
          <a:xfrm>
            <a:off x="1720927" y="1836559"/>
            <a:ext cx="87168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7200" b="1" i="1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tx1">
                        <a:alpha val="0"/>
                      </a:schemeClr>
                    </a:gs>
                  </a:gsLst>
                  <a:lin ang="5400000" scaled="1"/>
                </a:gradFill>
              </a:rPr>
              <a:t>Technological style</a:t>
            </a:r>
            <a:endParaRPr lang="zh-CN" altLang="en-US" sz="7200" b="1" i="1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tx1">
                      <a:alpha val="0"/>
                    </a:schemeClr>
                  </a:gs>
                </a:gsLst>
                <a:lin ang="5400000" scaled="1"/>
              </a:gradFill>
            </a:endParaRPr>
          </a:p>
        </p:txBody>
      </p:sp>
      <p:grpSp>
        <p:nvGrpSpPr>
          <p:cNvPr id="156" name="组合 155"/>
          <p:cNvGrpSpPr/>
          <p:nvPr/>
        </p:nvGrpSpPr>
        <p:grpSpPr>
          <a:xfrm rot="21322067">
            <a:off x="4370982" y="2219334"/>
            <a:ext cx="908468" cy="566830"/>
            <a:chOff x="4583790" y="896123"/>
            <a:chExt cx="1432366" cy="893714"/>
          </a:xfrm>
        </p:grpSpPr>
        <p:sp>
          <p:nvSpPr>
            <p:cNvPr id="157" name="椭圆 156"/>
            <p:cNvSpPr/>
            <p:nvPr/>
          </p:nvSpPr>
          <p:spPr>
            <a:xfrm>
              <a:off x="4853116" y="896123"/>
              <a:ext cx="893714" cy="893714"/>
            </a:xfrm>
            <a:prstGeom prst="ellipse">
              <a:avLst/>
            </a:prstGeom>
            <a:gradFill flip="none" rotWithShape="1">
              <a:gsLst>
                <a:gs pos="10000">
                  <a:schemeClr val="accent1">
                    <a:lumMod val="60000"/>
                    <a:lumOff val="40000"/>
                  </a:schemeClr>
                </a:gs>
                <a:gs pos="100000">
                  <a:schemeClr val="tx1"/>
                </a:gs>
              </a:gsLst>
              <a:path path="circle">
                <a:fillToRect r="100000" b="100000"/>
              </a:path>
              <a:tileRect l="-100000" t="-100000"/>
            </a:gradFill>
            <a:ln w="47625">
              <a:noFill/>
            </a:ln>
            <a:effectLst>
              <a:outerShdw blurRad="190500" algn="ctr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8" name="弧形 157"/>
            <p:cNvSpPr/>
            <p:nvPr/>
          </p:nvSpPr>
          <p:spPr>
            <a:xfrm rot="21025654">
              <a:off x="4583790" y="1177090"/>
              <a:ext cx="1432366" cy="289760"/>
            </a:xfrm>
            <a:prstGeom prst="arc">
              <a:avLst>
                <a:gd name="adj1" fmla="val 20678157"/>
                <a:gd name="adj2" fmla="val 11700476"/>
              </a:avLst>
            </a:prstGeom>
            <a:noFill/>
            <a:ln w="6350">
              <a:solidFill>
                <a:schemeClr val="tx1">
                  <a:alpha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9" name="椭圆 158"/>
            <p:cNvSpPr/>
            <p:nvPr/>
          </p:nvSpPr>
          <p:spPr>
            <a:xfrm flipV="1">
              <a:off x="4633991" y="1433239"/>
              <a:ext cx="109085" cy="109079"/>
            </a:xfrm>
            <a:prstGeom prst="ellipse">
              <a:avLst/>
            </a:prstGeom>
            <a:gradFill flip="none" rotWithShape="1">
              <a:gsLst>
                <a:gs pos="10000">
                  <a:schemeClr val="accent1">
                    <a:lumMod val="60000"/>
                    <a:lumOff val="40000"/>
                  </a:schemeClr>
                </a:gs>
                <a:gs pos="100000">
                  <a:schemeClr val="tx1"/>
                </a:gs>
              </a:gsLst>
              <a:path path="circle">
                <a:fillToRect r="100000" b="100000"/>
              </a:path>
              <a:tileRect l="-100000" t="-100000"/>
            </a:gradFill>
            <a:ln w="476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65" name="组合 164"/>
          <p:cNvGrpSpPr/>
          <p:nvPr userDrawn="1"/>
        </p:nvGrpSpPr>
        <p:grpSpPr>
          <a:xfrm>
            <a:off x="1974608" y="3630325"/>
            <a:ext cx="8254321" cy="110975"/>
            <a:chOff x="2713689" y="3449283"/>
            <a:chExt cx="6553922" cy="125143"/>
          </a:xfrm>
        </p:grpSpPr>
        <p:cxnSp>
          <p:nvCxnSpPr>
            <p:cNvPr id="166" name="直接连接符 165"/>
            <p:cNvCxnSpPr/>
            <p:nvPr/>
          </p:nvCxnSpPr>
          <p:spPr>
            <a:xfrm flipH="1">
              <a:off x="2713689" y="3449283"/>
              <a:ext cx="35578" cy="125143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直接连接符 166"/>
            <p:cNvCxnSpPr/>
            <p:nvPr/>
          </p:nvCxnSpPr>
          <p:spPr>
            <a:xfrm flipH="1">
              <a:off x="2830088" y="3449283"/>
              <a:ext cx="35578" cy="125143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直接连接符 167"/>
            <p:cNvCxnSpPr/>
            <p:nvPr/>
          </p:nvCxnSpPr>
          <p:spPr>
            <a:xfrm flipH="1">
              <a:off x="2946487" y="3449283"/>
              <a:ext cx="35578" cy="125143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直接连接符 168"/>
            <p:cNvCxnSpPr/>
            <p:nvPr/>
          </p:nvCxnSpPr>
          <p:spPr>
            <a:xfrm flipH="1">
              <a:off x="3062886" y="3449283"/>
              <a:ext cx="35578" cy="125143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直接连接符 169"/>
            <p:cNvCxnSpPr/>
            <p:nvPr/>
          </p:nvCxnSpPr>
          <p:spPr>
            <a:xfrm flipH="1">
              <a:off x="3179285" y="3449283"/>
              <a:ext cx="35578" cy="125143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直接连接符 170"/>
            <p:cNvCxnSpPr/>
            <p:nvPr/>
          </p:nvCxnSpPr>
          <p:spPr>
            <a:xfrm flipH="1">
              <a:off x="3295684" y="3449283"/>
              <a:ext cx="35578" cy="125143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直接连接符 171"/>
            <p:cNvCxnSpPr/>
            <p:nvPr/>
          </p:nvCxnSpPr>
          <p:spPr>
            <a:xfrm flipH="1">
              <a:off x="3412083" y="3449283"/>
              <a:ext cx="35578" cy="125143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直接连接符 172"/>
            <p:cNvCxnSpPr/>
            <p:nvPr/>
          </p:nvCxnSpPr>
          <p:spPr>
            <a:xfrm flipH="1">
              <a:off x="3528482" y="3449283"/>
              <a:ext cx="35578" cy="125143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直接连接符 173"/>
            <p:cNvCxnSpPr/>
            <p:nvPr/>
          </p:nvCxnSpPr>
          <p:spPr>
            <a:xfrm flipH="1">
              <a:off x="3644881" y="3449283"/>
              <a:ext cx="35578" cy="125143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直接连接符 174"/>
            <p:cNvCxnSpPr/>
            <p:nvPr/>
          </p:nvCxnSpPr>
          <p:spPr>
            <a:xfrm flipH="1">
              <a:off x="3761280" y="3449283"/>
              <a:ext cx="35578" cy="125143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直接连接符 175"/>
            <p:cNvCxnSpPr/>
            <p:nvPr/>
          </p:nvCxnSpPr>
          <p:spPr>
            <a:xfrm flipH="1">
              <a:off x="3877679" y="3449283"/>
              <a:ext cx="35578" cy="125143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直接连接符 176"/>
            <p:cNvCxnSpPr/>
            <p:nvPr/>
          </p:nvCxnSpPr>
          <p:spPr>
            <a:xfrm flipH="1">
              <a:off x="3994078" y="3449283"/>
              <a:ext cx="35578" cy="125143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直接连接符 177"/>
            <p:cNvCxnSpPr/>
            <p:nvPr/>
          </p:nvCxnSpPr>
          <p:spPr>
            <a:xfrm flipH="1">
              <a:off x="4110477" y="3449283"/>
              <a:ext cx="35578" cy="125143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直接连接符 178"/>
            <p:cNvCxnSpPr/>
            <p:nvPr/>
          </p:nvCxnSpPr>
          <p:spPr>
            <a:xfrm flipH="1">
              <a:off x="4226876" y="3449283"/>
              <a:ext cx="35578" cy="125143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直接连接符 179"/>
            <p:cNvCxnSpPr/>
            <p:nvPr/>
          </p:nvCxnSpPr>
          <p:spPr>
            <a:xfrm flipH="1">
              <a:off x="4343275" y="3449283"/>
              <a:ext cx="35578" cy="125143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直接连接符 180"/>
            <p:cNvCxnSpPr/>
            <p:nvPr/>
          </p:nvCxnSpPr>
          <p:spPr>
            <a:xfrm flipH="1">
              <a:off x="4459674" y="3449283"/>
              <a:ext cx="35578" cy="125143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直接连接符 181"/>
            <p:cNvCxnSpPr/>
            <p:nvPr/>
          </p:nvCxnSpPr>
          <p:spPr>
            <a:xfrm flipH="1">
              <a:off x="4576073" y="3449283"/>
              <a:ext cx="35578" cy="125143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直接连接符 182"/>
            <p:cNvCxnSpPr/>
            <p:nvPr/>
          </p:nvCxnSpPr>
          <p:spPr>
            <a:xfrm flipH="1">
              <a:off x="4692472" y="3449283"/>
              <a:ext cx="35578" cy="125143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直接连接符 183"/>
            <p:cNvCxnSpPr/>
            <p:nvPr/>
          </p:nvCxnSpPr>
          <p:spPr>
            <a:xfrm flipH="1">
              <a:off x="4808871" y="3449283"/>
              <a:ext cx="35578" cy="125143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直接连接符 184"/>
            <p:cNvCxnSpPr/>
            <p:nvPr/>
          </p:nvCxnSpPr>
          <p:spPr>
            <a:xfrm flipH="1">
              <a:off x="4925270" y="3449283"/>
              <a:ext cx="35578" cy="125143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直接连接符 185"/>
            <p:cNvCxnSpPr/>
            <p:nvPr/>
          </p:nvCxnSpPr>
          <p:spPr>
            <a:xfrm flipH="1">
              <a:off x="5041669" y="3449283"/>
              <a:ext cx="35578" cy="125143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直接连接符 186"/>
            <p:cNvCxnSpPr/>
            <p:nvPr/>
          </p:nvCxnSpPr>
          <p:spPr>
            <a:xfrm flipH="1">
              <a:off x="5158068" y="3449283"/>
              <a:ext cx="35578" cy="125143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直接连接符 187"/>
            <p:cNvCxnSpPr/>
            <p:nvPr/>
          </p:nvCxnSpPr>
          <p:spPr>
            <a:xfrm flipH="1">
              <a:off x="5274467" y="3449283"/>
              <a:ext cx="35578" cy="125143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直接连接符 188"/>
            <p:cNvCxnSpPr/>
            <p:nvPr/>
          </p:nvCxnSpPr>
          <p:spPr>
            <a:xfrm flipH="1">
              <a:off x="5390866" y="3449283"/>
              <a:ext cx="35578" cy="125143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直接连接符 189"/>
            <p:cNvCxnSpPr/>
            <p:nvPr/>
          </p:nvCxnSpPr>
          <p:spPr>
            <a:xfrm flipH="1">
              <a:off x="5507265" y="3449283"/>
              <a:ext cx="35578" cy="125143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直接连接符 190"/>
            <p:cNvCxnSpPr/>
            <p:nvPr/>
          </p:nvCxnSpPr>
          <p:spPr>
            <a:xfrm flipH="1">
              <a:off x="5623664" y="3449283"/>
              <a:ext cx="35578" cy="125143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直接连接符 191"/>
            <p:cNvCxnSpPr/>
            <p:nvPr/>
          </p:nvCxnSpPr>
          <p:spPr>
            <a:xfrm flipH="1">
              <a:off x="5740063" y="3449283"/>
              <a:ext cx="35578" cy="125143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直接连接符 192"/>
            <p:cNvCxnSpPr/>
            <p:nvPr/>
          </p:nvCxnSpPr>
          <p:spPr>
            <a:xfrm flipH="1">
              <a:off x="5856462" y="3449283"/>
              <a:ext cx="35578" cy="125143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直接连接符 193"/>
            <p:cNvCxnSpPr/>
            <p:nvPr/>
          </p:nvCxnSpPr>
          <p:spPr>
            <a:xfrm flipH="1">
              <a:off x="5972861" y="3449283"/>
              <a:ext cx="35578" cy="125143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直接连接符 194"/>
            <p:cNvCxnSpPr/>
            <p:nvPr/>
          </p:nvCxnSpPr>
          <p:spPr>
            <a:xfrm flipH="1">
              <a:off x="6089260" y="3449283"/>
              <a:ext cx="35578" cy="125143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直接连接符 195"/>
            <p:cNvCxnSpPr/>
            <p:nvPr/>
          </p:nvCxnSpPr>
          <p:spPr>
            <a:xfrm flipH="1">
              <a:off x="6205659" y="3449283"/>
              <a:ext cx="35578" cy="125143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直接连接符 196"/>
            <p:cNvCxnSpPr/>
            <p:nvPr/>
          </p:nvCxnSpPr>
          <p:spPr>
            <a:xfrm flipH="1">
              <a:off x="6322058" y="3449283"/>
              <a:ext cx="35578" cy="125143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直接连接符 197"/>
            <p:cNvCxnSpPr/>
            <p:nvPr/>
          </p:nvCxnSpPr>
          <p:spPr>
            <a:xfrm flipH="1">
              <a:off x="6438457" y="3449283"/>
              <a:ext cx="35578" cy="125143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直接连接符 198"/>
            <p:cNvCxnSpPr/>
            <p:nvPr/>
          </p:nvCxnSpPr>
          <p:spPr>
            <a:xfrm flipH="1">
              <a:off x="6554856" y="3449283"/>
              <a:ext cx="35578" cy="125143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直接连接符 199"/>
            <p:cNvCxnSpPr/>
            <p:nvPr/>
          </p:nvCxnSpPr>
          <p:spPr>
            <a:xfrm flipH="1">
              <a:off x="6671255" y="3449283"/>
              <a:ext cx="35578" cy="125143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直接连接符 200"/>
            <p:cNvCxnSpPr/>
            <p:nvPr/>
          </p:nvCxnSpPr>
          <p:spPr>
            <a:xfrm flipH="1">
              <a:off x="6787654" y="3449283"/>
              <a:ext cx="35578" cy="125143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直接连接符 201"/>
            <p:cNvCxnSpPr/>
            <p:nvPr/>
          </p:nvCxnSpPr>
          <p:spPr>
            <a:xfrm flipH="1">
              <a:off x="6904053" y="3449283"/>
              <a:ext cx="35578" cy="125143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直接连接符 202"/>
            <p:cNvCxnSpPr/>
            <p:nvPr/>
          </p:nvCxnSpPr>
          <p:spPr>
            <a:xfrm flipH="1">
              <a:off x="7020452" y="3449283"/>
              <a:ext cx="35578" cy="125143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直接连接符 203"/>
            <p:cNvCxnSpPr/>
            <p:nvPr/>
          </p:nvCxnSpPr>
          <p:spPr>
            <a:xfrm flipH="1">
              <a:off x="7136851" y="3449283"/>
              <a:ext cx="35578" cy="125143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直接连接符 204"/>
            <p:cNvCxnSpPr/>
            <p:nvPr/>
          </p:nvCxnSpPr>
          <p:spPr>
            <a:xfrm flipH="1">
              <a:off x="7253250" y="3449283"/>
              <a:ext cx="35578" cy="125143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直接连接符 205"/>
            <p:cNvCxnSpPr/>
            <p:nvPr/>
          </p:nvCxnSpPr>
          <p:spPr>
            <a:xfrm flipH="1">
              <a:off x="7369649" y="3449283"/>
              <a:ext cx="35578" cy="125143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直接连接符 206"/>
            <p:cNvCxnSpPr/>
            <p:nvPr/>
          </p:nvCxnSpPr>
          <p:spPr>
            <a:xfrm flipH="1">
              <a:off x="7486048" y="3449283"/>
              <a:ext cx="35578" cy="125143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直接连接符 207"/>
            <p:cNvCxnSpPr/>
            <p:nvPr/>
          </p:nvCxnSpPr>
          <p:spPr>
            <a:xfrm flipH="1">
              <a:off x="7602447" y="3449283"/>
              <a:ext cx="35578" cy="125143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直接连接符 208"/>
            <p:cNvCxnSpPr/>
            <p:nvPr/>
          </p:nvCxnSpPr>
          <p:spPr>
            <a:xfrm flipH="1">
              <a:off x="7718846" y="3449283"/>
              <a:ext cx="35578" cy="125143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直接连接符 209"/>
            <p:cNvCxnSpPr/>
            <p:nvPr/>
          </p:nvCxnSpPr>
          <p:spPr>
            <a:xfrm flipH="1">
              <a:off x="7835245" y="3449283"/>
              <a:ext cx="35578" cy="125143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直接连接符 210"/>
            <p:cNvCxnSpPr/>
            <p:nvPr/>
          </p:nvCxnSpPr>
          <p:spPr>
            <a:xfrm flipH="1">
              <a:off x="7951644" y="3449283"/>
              <a:ext cx="35578" cy="125143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直接连接符 211"/>
            <p:cNvCxnSpPr/>
            <p:nvPr/>
          </p:nvCxnSpPr>
          <p:spPr>
            <a:xfrm flipH="1">
              <a:off x="8068043" y="3449283"/>
              <a:ext cx="35578" cy="125143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直接连接符 212"/>
            <p:cNvCxnSpPr/>
            <p:nvPr/>
          </p:nvCxnSpPr>
          <p:spPr>
            <a:xfrm flipH="1">
              <a:off x="8184442" y="3449283"/>
              <a:ext cx="35578" cy="125143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直接连接符 213"/>
            <p:cNvCxnSpPr/>
            <p:nvPr/>
          </p:nvCxnSpPr>
          <p:spPr>
            <a:xfrm flipH="1">
              <a:off x="8300841" y="3449283"/>
              <a:ext cx="35578" cy="125143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直接连接符 214"/>
            <p:cNvCxnSpPr/>
            <p:nvPr/>
          </p:nvCxnSpPr>
          <p:spPr>
            <a:xfrm flipH="1">
              <a:off x="8417240" y="3449283"/>
              <a:ext cx="35578" cy="125143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直接连接符 215"/>
            <p:cNvCxnSpPr/>
            <p:nvPr/>
          </p:nvCxnSpPr>
          <p:spPr>
            <a:xfrm flipH="1">
              <a:off x="8533639" y="3449283"/>
              <a:ext cx="35578" cy="125143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直接连接符 216"/>
            <p:cNvCxnSpPr/>
            <p:nvPr/>
          </p:nvCxnSpPr>
          <p:spPr>
            <a:xfrm flipH="1">
              <a:off x="8650038" y="3449283"/>
              <a:ext cx="35578" cy="125143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直接连接符 217"/>
            <p:cNvCxnSpPr/>
            <p:nvPr/>
          </p:nvCxnSpPr>
          <p:spPr>
            <a:xfrm flipH="1">
              <a:off x="8766437" y="3449283"/>
              <a:ext cx="35578" cy="125143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直接连接符 218"/>
            <p:cNvCxnSpPr/>
            <p:nvPr/>
          </p:nvCxnSpPr>
          <p:spPr>
            <a:xfrm flipH="1">
              <a:off x="8882836" y="3449283"/>
              <a:ext cx="35578" cy="125143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直接连接符 219"/>
            <p:cNvCxnSpPr/>
            <p:nvPr/>
          </p:nvCxnSpPr>
          <p:spPr>
            <a:xfrm flipH="1">
              <a:off x="8999235" y="3449283"/>
              <a:ext cx="35578" cy="125143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直接连接符 220"/>
            <p:cNvCxnSpPr/>
            <p:nvPr/>
          </p:nvCxnSpPr>
          <p:spPr>
            <a:xfrm flipH="1">
              <a:off x="9115634" y="3449283"/>
              <a:ext cx="35578" cy="125143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直接连接符 221"/>
            <p:cNvCxnSpPr/>
            <p:nvPr/>
          </p:nvCxnSpPr>
          <p:spPr>
            <a:xfrm flipH="1">
              <a:off x="9232033" y="3449283"/>
              <a:ext cx="35578" cy="125143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23" name="Picture 6" descr="Celestia-R1---OverlayTitleHD.png"/>
          <p:cNvPicPr>
            <a:picLocks noChangeAspect="1"/>
          </p:cNvPicPr>
          <p:nvPr userDrawn="1"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8300" r="21848" b="65785"/>
          <a:stretch>
            <a:fillRect/>
          </a:stretch>
        </p:blipFill>
        <p:spPr>
          <a:xfrm rot="16882584">
            <a:off x="-541003" y="618989"/>
            <a:ext cx="2674973" cy="1724627"/>
          </a:xfrm>
          <a:prstGeom prst="rect">
            <a:avLst/>
          </a:prstGeom>
          <a:effectLst>
            <a:outerShdw blurRad="254000" algn="ctr" rotWithShape="0">
              <a:schemeClr val="tx1"/>
            </a:outerShdw>
          </a:effectLst>
        </p:spPr>
      </p:pic>
      <p:sp>
        <p:nvSpPr>
          <p:cNvPr id="225" name="任意多边形: 形状 224"/>
          <p:cNvSpPr/>
          <p:nvPr userDrawn="1"/>
        </p:nvSpPr>
        <p:spPr>
          <a:xfrm>
            <a:off x="6249000" y="5601255"/>
            <a:ext cx="1710406" cy="158754"/>
          </a:xfrm>
          <a:custGeom>
            <a:avLst/>
            <a:gdLst>
              <a:gd name="connsiteX0" fmla="*/ 0 w 2076450"/>
              <a:gd name="connsiteY0" fmla="*/ 127000 h 127000"/>
              <a:gd name="connsiteX1" fmla="*/ 177800 w 2076450"/>
              <a:gd name="connsiteY1" fmla="*/ 127000 h 127000"/>
              <a:gd name="connsiteX2" fmla="*/ 247650 w 2076450"/>
              <a:gd name="connsiteY2" fmla="*/ 0 h 127000"/>
              <a:gd name="connsiteX3" fmla="*/ 304800 w 2076450"/>
              <a:gd name="connsiteY3" fmla="*/ 120650 h 127000"/>
              <a:gd name="connsiteX4" fmla="*/ 2076450 w 2076450"/>
              <a:gd name="connsiteY4" fmla="*/ 120650 h 12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76450" h="127000">
                <a:moveTo>
                  <a:pt x="0" y="127000"/>
                </a:moveTo>
                <a:lnTo>
                  <a:pt x="177800" y="127000"/>
                </a:lnTo>
                <a:lnTo>
                  <a:pt x="247650" y="0"/>
                </a:lnTo>
                <a:lnTo>
                  <a:pt x="304800" y="120650"/>
                </a:lnTo>
                <a:lnTo>
                  <a:pt x="2076450" y="120650"/>
                </a:lnTo>
              </a:path>
            </a:pathLst>
          </a:cu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6" name="任意多边形: 形状 225"/>
          <p:cNvSpPr/>
          <p:nvPr userDrawn="1"/>
        </p:nvSpPr>
        <p:spPr>
          <a:xfrm>
            <a:off x="4328417" y="5611778"/>
            <a:ext cx="1710406" cy="158754"/>
          </a:xfrm>
          <a:custGeom>
            <a:avLst/>
            <a:gdLst>
              <a:gd name="connsiteX0" fmla="*/ 0 w 2076450"/>
              <a:gd name="connsiteY0" fmla="*/ 127000 h 127000"/>
              <a:gd name="connsiteX1" fmla="*/ 177800 w 2076450"/>
              <a:gd name="connsiteY1" fmla="*/ 127000 h 127000"/>
              <a:gd name="connsiteX2" fmla="*/ 247650 w 2076450"/>
              <a:gd name="connsiteY2" fmla="*/ 0 h 127000"/>
              <a:gd name="connsiteX3" fmla="*/ 304800 w 2076450"/>
              <a:gd name="connsiteY3" fmla="*/ 120650 h 127000"/>
              <a:gd name="connsiteX4" fmla="*/ 2076450 w 2076450"/>
              <a:gd name="connsiteY4" fmla="*/ 120650 h 12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76450" h="127000">
                <a:moveTo>
                  <a:pt x="0" y="127000"/>
                </a:moveTo>
                <a:lnTo>
                  <a:pt x="177800" y="127000"/>
                </a:lnTo>
                <a:lnTo>
                  <a:pt x="247650" y="0"/>
                </a:lnTo>
                <a:lnTo>
                  <a:pt x="304800" y="120650"/>
                </a:lnTo>
                <a:lnTo>
                  <a:pt x="2076450" y="120650"/>
                </a:lnTo>
              </a:path>
            </a:pathLst>
          </a:cu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9" name="文本占位符 228"/>
          <p:cNvSpPr>
            <a:spLocks noGrp="1"/>
          </p:cNvSpPr>
          <p:nvPr>
            <p:ph type="body" sz="quarter" idx="10" hasCustomPrompt="1"/>
          </p:nvPr>
        </p:nvSpPr>
        <p:spPr>
          <a:xfrm>
            <a:off x="2041409" y="2552886"/>
            <a:ext cx="8127546" cy="1200329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perspectiveAbove" fov="2700000">
                <a:rot lat="20700000" lon="0" rev="0"/>
              </a:camera>
              <a:lightRig rig="threePt" dir="t"/>
            </a:scene3d>
            <a:sp3d extrusionH="63500" prstMaterial="softEdge">
              <a:extrusionClr>
                <a:schemeClr val="accent1">
                  <a:lumMod val="60000"/>
                  <a:lumOff val="40000"/>
                </a:schemeClr>
              </a:extrusionClr>
              <a:contourClr>
                <a:schemeClr val="bg1"/>
              </a:contourClr>
            </a:sp3d>
          </a:bodyPr>
          <a:lstStyle>
            <a:lvl1pPr marL="0" indent="0" algn="ctr">
              <a:lnSpc>
                <a:spcPct val="100000"/>
              </a:lnSpc>
              <a:buNone/>
              <a:defRPr lang="zh-CN" altLang="en-US" sz="8000" b="0" spc="30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accent1">
                        <a:lumMod val="20000"/>
                        <a:lumOff val="80000"/>
                      </a:schemeClr>
                    </a:gs>
                  </a:gsLst>
                  <a:lin ang="5400000" scaled="1"/>
                </a:gradFill>
                <a:latin typeface="庞门正道标题体" panose="02010600030101010101" pitchFamily="2" charset="-122"/>
                <a:ea typeface="庞门正道标题体" panose="02010600030101010101" pitchFamily="2" charset="-122"/>
              </a:defRPr>
            </a:lvl1pPr>
          </a:lstStyle>
          <a:p>
            <a:pPr marL="285750" marR="0" lvl="0" indent="-285750" algn="ctr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</a:pPr>
            <a:r>
              <a:rPr lang="zh-CN" altLang="en-US"/>
              <a:t>科技风格汇报模板</a:t>
            </a:r>
            <a:endParaRPr lang="zh-CN" altLang="en-US"/>
          </a:p>
        </p:txBody>
      </p:sp>
      <p:sp>
        <p:nvSpPr>
          <p:cNvPr id="230" name="文本占位符 228"/>
          <p:cNvSpPr>
            <a:spLocks noGrp="1"/>
          </p:cNvSpPr>
          <p:nvPr>
            <p:ph type="body" sz="quarter" idx="11" hasCustomPrompt="1"/>
          </p:nvPr>
        </p:nvSpPr>
        <p:spPr>
          <a:xfrm>
            <a:off x="4702298" y="5464513"/>
            <a:ext cx="11191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 algn="l">
              <a:buNone/>
              <a:defRPr lang="zh-CN" altLang="en-US" sz="1400" dirty="0" smtClean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pPr marL="0" lvl="0" algn="ctr"/>
            <a:r>
              <a:rPr lang="en-US" altLang="zh-CN"/>
              <a:t>OfficePLUS</a:t>
            </a:r>
            <a:endParaRPr lang="en-US" altLang="zh-CN"/>
          </a:p>
        </p:txBody>
      </p:sp>
      <p:sp>
        <p:nvSpPr>
          <p:cNvPr id="231" name="文本占位符 228"/>
          <p:cNvSpPr>
            <a:spLocks noGrp="1"/>
          </p:cNvSpPr>
          <p:nvPr>
            <p:ph type="body" sz="quarter" idx="12" hasCustomPrompt="1"/>
          </p:nvPr>
        </p:nvSpPr>
        <p:spPr>
          <a:xfrm>
            <a:off x="6649913" y="5464513"/>
            <a:ext cx="12282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 marL="0" indent="0" algn="l">
              <a:buNone/>
              <a:defRPr lang="zh-CN" altLang="en-US" sz="1400" dirty="0" smtClean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pPr marL="0" lvl="0" algn="ctr"/>
            <a:r>
              <a:rPr lang="en-US" altLang="zh-CN"/>
              <a:t>2019 / 01 /01</a:t>
            </a:r>
            <a:endParaRPr lang="en-US" altLang="zh-CN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三项目录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91" name="文本框 90"/>
          <p:cNvSpPr txBox="1"/>
          <p:nvPr userDrawn="1"/>
        </p:nvSpPr>
        <p:spPr>
          <a:xfrm>
            <a:off x="594849" y="1828484"/>
            <a:ext cx="20377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 sz="6400" spc="6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accent1">
                        <a:lumMod val="40000"/>
                        <a:lumOff val="60000"/>
                      </a:schemeClr>
                    </a:gs>
                  </a:gsLst>
                  <a:lin ang="5400000" scaled="1"/>
                  <a:tileRect/>
                </a:gradFill>
                <a:latin typeface="庞门正道标题体" panose="02010600030101010101" pitchFamily="2" charset="-122"/>
                <a:ea typeface="庞门正道标题体" panose="02010600030101010101" pitchFamily="2" charset="-122"/>
              </a:defRPr>
            </a:lvl1pPr>
          </a:lstStyle>
          <a:p>
            <a:pPr algn="ctr"/>
            <a:r>
              <a:rPr lang="zh-CN" altLang="en-US" sz="7200">
                <a:ln>
                  <a:gradFill>
                    <a:gsLst>
                      <a:gs pos="1000">
                        <a:schemeClr val="accent1">
                          <a:lumMod val="5000"/>
                          <a:lumOff val="95000"/>
                          <a:alpha val="0"/>
                        </a:schemeClr>
                      </a:gs>
                      <a:gs pos="100000">
                        <a:schemeClr val="tx1">
                          <a:alpha val="20000"/>
                        </a:schemeClr>
                      </a:gs>
                    </a:gsLst>
                    <a:lin ang="5400000" scaled="1"/>
                  </a:gradFill>
                </a:ln>
                <a:noFill/>
              </a:rPr>
              <a:t>目录</a:t>
            </a:r>
            <a:endParaRPr lang="zh-CN" altLang="en-US" sz="7200">
              <a:ln>
                <a:gradFill>
                  <a:gsLst>
                    <a:gs pos="1000">
                      <a:schemeClr val="accent1">
                        <a:lumMod val="5000"/>
                        <a:lumOff val="95000"/>
                        <a:alpha val="0"/>
                      </a:schemeClr>
                    </a:gs>
                    <a:gs pos="100000">
                      <a:schemeClr val="tx1">
                        <a:alpha val="20000"/>
                      </a:schemeClr>
                    </a:gs>
                  </a:gsLst>
                  <a:lin ang="5400000" scaled="1"/>
                </a:gradFill>
              </a:ln>
              <a:noFill/>
            </a:endParaRPr>
          </a:p>
        </p:txBody>
      </p:sp>
      <p:sp>
        <p:nvSpPr>
          <p:cNvPr id="92" name="文本框 91"/>
          <p:cNvSpPr txBox="1"/>
          <p:nvPr userDrawn="1"/>
        </p:nvSpPr>
        <p:spPr>
          <a:xfrm>
            <a:off x="650655" y="1890040"/>
            <a:ext cx="192918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 sz="6400" spc="6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accent1">
                        <a:lumMod val="40000"/>
                        <a:lumOff val="60000"/>
                      </a:schemeClr>
                    </a:gs>
                  </a:gsLst>
                  <a:lin ang="5400000" scaled="1"/>
                  <a:tileRect/>
                </a:gradFill>
                <a:latin typeface="庞门正道标题体" panose="02010600030101010101" pitchFamily="2" charset="-122"/>
                <a:ea typeface="庞门正道标题体" panose="02010600030101010101" pitchFamily="2" charset="-122"/>
              </a:defRPr>
            </a:lvl1pPr>
          </a:lstStyle>
          <a:p>
            <a:r>
              <a:rPr lang="zh-CN" altLang="en-US"/>
              <a:t>目录</a:t>
            </a:r>
            <a:endParaRPr lang="zh-CN" altLang="en-US"/>
          </a:p>
        </p:txBody>
      </p:sp>
      <p:sp>
        <p:nvSpPr>
          <p:cNvPr id="93" name="文本框 92"/>
          <p:cNvSpPr txBox="1"/>
          <p:nvPr userDrawn="1"/>
        </p:nvSpPr>
        <p:spPr>
          <a:xfrm>
            <a:off x="591844" y="1675373"/>
            <a:ext cx="24764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spc="300">
                <a:gradFill>
                  <a:gsLst>
                    <a:gs pos="80000">
                      <a:schemeClr val="accent1">
                        <a:lumMod val="5000"/>
                        <a:lumOff val="95000"/>
                        <a:alpha val="0"/>
                      </a:schemeClr>
                    </a:gs>
                    <a:gs pos="0">
                      <a:schemeClr val="tx1"/>
                    </a:gs>
                  </a:gsLst>
                  <a:lin ang="5400000" scaled="1"/>
                </a:gradFill>
              </a:rPr>
              <a:t>CONTENT</a:t>
            </a:r>
            <a:endParaRPr lang="zh-CN" altLang="en-US" sz="3200" b="1" spc="300">
              <a:gradFill>
                <a:gsLst>
                  <a:gs pos="80000">
                    <a:schemeClr val="accent1">
                      <a:lumMod val="5000"/>
                      <a:lumOff val="95000"/>
                      <a:alpha val="0"/>
                    </a:schemeClr>
                  </a:gs>
                  <a:gs pos="0">
                    <a:schemeClr val="tx1"/>
                  </a:gs>
                </a:gsLst>
                <a:lin ang="5400000" scaled="1"/>
              </a:gradFill>
            </a:endParaRPr>
          </a:p>
        </p:txBody>
      </p:sp>
      <p:sp>
        <p:nvSpPr>
          <p:cNvPr id="94" name="弧形 93"/>
          <p:cNvSpPr/>
          <p:nvPr userDrawn="1"/>
        </p:nvSpPr>
        <p:spPr>
          <a:xfrm>
            <a:off x="1095944" y="1124651"/>
            <a:ext cx="2096869" cy="2096869"/>
          </a:xfrm>
          <a:prstGeom prst="arc">
            <a:avLst>
              <a:gd name="adj1" fmla="val 12732215"/>
              <a:gd name="adj2" fmla="val 7799683"/>
            </a:avLst>
          </a:prstGeom>
          <a:noFill/>
          <a:ln w="127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3" name="组合 102"/>
          <p:cNvGrpSpPr/>
          <p:nvPr userDrawn="1"/>
        </p:nvGrpSpPr>
        <p:grpSpPr>
          <a:xfrm>
            <a:off x="10902481" y="5944762"/>
            <a:ext cx="558425" cy="348425"/>
            <a:chOff x="7091709" y="2274643"/>
            <a:chExt cx="558425" cy="348425"/>
          </a:xfrm>
        </p:grpSpPr>
        <p:sp>
          <p:nvSpPr>
            <p:cNvPr id="104" name="椭圆 103"/>
            <p:cNvSpPr/>
            <p:nvPr/>
          </p:nvSpPr>
          <p:spPr>
            <a:xfrm rot="21322067">
              <a:off x="7197370" y="2274643"/>
              <a:ext cx="348425" cy="348425"/>
            </a:xfrm>
            <a:prstGeom prst="ellipse">
              <a:avLst/>
            </a:prstGeom>
            <a:gradFill flip="none" rotWithShape="1">
              <a:gsLst>
                <a:gs pos="10000">
                  <a:schemeClr val="accent1">
                    <a:lumMod val="60000"/>
                    <a:lumOff val="40000"/>
                  </a:schemeClr>
                </a:gs>
                <a:gs pos="100000">
                  <a:schemeClr val="tx1"/>
                </a:gs>
              </a:gsLst>
              <a:path path="circle">
                <a:fillToRect r="100000" b="100000"/>
              </a:path>
              <a:tileRect l="-100000" t="-100000"/>
            </a:gradFill>
            <a:ln w="47625">
              <a:noFill/>
            </a:ln>
            <a:effectLst>
              <a:outerShdw blurRad="190500" algn="ctr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5" name="弧形 104"/>
            <p:cNvSpPr/>
            <p:nvPr/>
          </p:nvSpPr>
          <p:spPr>
            <a:xfrm rot="20747721">
              <a:off x="7091709" y="2384208"/>
              <a:ext cx="558425" cy="112966"/>
            </a:xfrm>
            <a:prstGeom prst="arc">
              <a:avLst>
                <a:gd name="adj1" fmla="val 20678157"/>
                <a:gd name="adj2" fmla="val 11700476"/>
              </a:avLst>
            </a:prstGeom>
            <a:noFill/>
            <a:ln w="6350">
              <a:solidFill>
                <a:schemeClr val="tx1">
                  <a:alpha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6" name="椭圆 105"/>
            <p:cNvSpPr/>
            <p:nvPr/>
          </p:nvSpPr>
          <p:spPr>
            <a:xfrm rot="21322067" flipV="1">
              <a:off x="7117279" y="2503111"/>
              <a:ext cx="42528" cy="42526"/>
            </a:xfrm>
            <a:prstGeom prst="ellipse">
              <a:avLst/>
            </a:prstGeom>
            <a:gradFill flip="none" rotWithShape="1">
              <a:gsLst>
                <a:gs pos="10000">
                  <a:schemeClr val="accent1">
                    <a:lumMod val="60000"/>
                    <a:lumOff val="40000"/>
                  </a:schemeClr>
                </a:gs>
                <a:gs pos="100000">
                  <a:schemeClr val="tx1"/>
                </a:gs>
              </a:gsLst>
              <a:path path="circle">
                <a:fillToRect r="100000" b="100000"/>
              </a:path>
              <a:tileRect l="-100000" t="-100000"/>
            </a:gradFill>
            <a:ln w="476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7" name="文本占位符 228"/>
          <p:cNvSpPr>
            <a:spLocks noGrp="1"/>
          </p:cNvSpPr>
          <p:nvPr>
            <p:ph type="body" sz="quarter" idx="12" hasCustomPrompt="1"/>
          </p:nvPr>
        </p:nvSpPr>
        <p:spPr>
          <a:xfrm>
            <a:off x="7323446" y="1934392"/>
            <a:ext cx="1111202" cy="40011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US" altLang="zh-CN" sz="2000" i="1" dirty="0" smtClean="0">
                <a:solidFill>
                  <a:schemeClr val="tx1">
                    <a:alpha val="34000"/>
                  </a:schemeClr>
                </a:solidFill>
                <a:latin typeface="Roboto" panose="02000000000000000000"/>
              </a:defRPr>
            </a:lvl1pPr>
          </a:lstStyle>
          <a:p>
            <a:pPr marL="0" lvl="0"/>
            <a:r>
              <a:rPr lang="en-US" altLang="zh-CN"/>
              <a:t>Add</a:t>
            </a:r>
            <a:r>
              <a:rPr lang="zh-CN" altLang="en-US"/>
              <a:t> </a:t>
            </a:r>
            <a:r>
              <a:rPr lang="en-US" altLang="zh-CN"/>
              <a:t>title</a:t>
            </a:r>
            <a:endParaRPr lang="en-US" altLang="zh-CN"/>
          </a:p>
        </p:txBody>
      </p:sp>
      <p:sp>
        <p:nvSpPr>
          <p:cNvPr id="108" name="文本占位符 228"/>
          <p:cNvSpPr>
            <a:spLocks noGrp="1"/>
          </p:cNvSpPr>
          <p:nvPr>
            <p:ph type="body" sz="quarter" idx="11" hasCustomPrompt="1"/>
          </p:nvPr>
        </p:nvSpPr>
        <p:spPr>
          <a:xfrm>
            <a:off x="5859723" y="1880606"/>
            <a:ext cx="1650310" cy="4247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kumimoji="0" lang="en-US" altLang="zh-CN" sz="2400" b="1" i="0" u="none" strike="noStrike" spc="300" normalizeH="0" baseline="0" dirty="0" smtClean="0">
                <a:ln>
                  <a:noFill/>
                </a:ln>
                <a:solidFill>
                  <a:srgbClr val="FFFFFF"/>
                </a:solidFill>
                <a:effectLst>
                  <a:outerShdw blurRad="63500" sx="102000" sy="102000" algn="ctr" rotWithShape="0">
                    <a:schemeClr val="tx1">
                      <a:alpha val="40000"/>
                    </a:schemeClr>
                  </a:outerShdw>
                </a:effectLst>
                <a:uLnTx/>
                <a:uFillTx/>
                <a:latin typeface="Arial" panose="020B0604020202020204"/>
                <a:ea typeface="微软雅黑" panose="020B0503020204020204" charset="-122"/>
              </a:defRPr>
            </a:lvl1pPr>
          </a:lstStyle>
          <a:p>
            <a:pPr marL="285750" marR="0" lvl="0" indent="-285750" algn="ctr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</a:pPr>
            <a:r>
              <a:rPr lang="zh-CN" altLang="en-US"/>
              <a:t>添加标题</a:t>
            </a:r>
            <a:endParaRPr lang="en-US" altLang="zh-CN"/>
          </a:p>
        </p:txBody>
      </p:sp>
      <p:sp>
        <p:nvSpPr>
          <p:cNvPr id="109" name="文本占位符 228"/>
          <p:cNvSpPr>
            <a:spLocks noGrp="1"/>
          </p:cNvSpPr>
          <p:nvPr>
            <p:ph type="body" sz="quarter" idx="13" hasCustomPrompt="1"/>
          </p:nvPr>
        </p:nvSpPr>
        <p:spPr>
          <a:xfrm>
            <a:off x="6975728" y="3389050"/>
            <a:ext cx="1111202" cy="40011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US" altLang="zh-CN" sz="2000" i="1" dirty="0" smtClean="0">
                <a:solidFill>
                  <a:schemeClr val="tx1">
                    <a:alpha val="34000"/>
                  </a:schemeClr>
                </a:solidFill>
                <a:latin typeface="Roboto" panose="02000000000000000000"/>
              </a:defRPr>
            </a:lvl1pPr>
          </a:lstStyle>
          <a:p>
            <a:pPr marL="0" lvl="0"/>
            <a:r>
              <a:rPr lang="en-US" altLang="zh-CN"/>
              <a:t>Add</a:t>
            </a:r>
            <a:r>
              <a:rPr lang="zh-CN" altLang="en-US"/>
              <a:t> </a:t>
            </a:r>
            <a:r>
              <a:rPr lang="en-US" altLang="zh-CN"/>
              <a:t>title</a:t>
            </a:r>
            <a:endParaRPr lang="en-US" altLang="zh-CN"/>
          </a:p>
        </p:txBody>
      </p:sp>
      <p:sp>
        <p:nvSpPr>
          <p:cNvPr id="110" name="文本占位符 228"/>
          <p:cNvSpPr>
            <a:spLocks noGrp="1"/>
          </p:cNvSpPr>
          <p:nvPr>
            <p:ph type="body" sz="quarter" idx="14" hasCustomPrompt="1"/>
          </p:nvPr>
        </p:nvSpPr>
        <p:spPr>
          <a:xfrm>
            <a:off x="5512005" y="3335264"/>
            <a:ext cx="1650310" cy="4247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kumimoji="0" lang="en-US" altLang="zh-CN" sz="2400" b="1" i="0" u="none" strike="noStrike" spc="300" normalizeH="0" baseline="0" dirty="0" smtClean="0">
                <a:ln>
                  <a:noFill/>
                </a:ln>
                <a:solidFill>
                  <a:srgbClr val="FFFFFF"/>
                </a:solidFill>
                <a:effectLst>
                  <a:outerShdw blurRad="63500" sx="102000" sy="102000" algn="ctr" rotWithShape="0">
                    <a:schemeClr val="tx1">
                      <a:alpha val="40000"/>
                    </a:schemeClr>
                  </a:outerShdw>
                </a:effectLst>
                <a:uLnTx/>
                <a:uFillTx/>
                <a:latin typeface="Arial" panose="020B0604020202020204"/>
                <a:ea typeface="微软雅黑" panose="020B0503020204020204" charset="-122"/>
              </a:defRPr>
            </a:lvl1pPr>
          </a:lstStyle>
          <a:p>
            <a:pPr marL="285750" marR="0" lvl="0" indent="-285750" algn="ctr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</a:pPr>
            <a:r>
              <a:rPr lang="zh-CN" altLang="en-US"/>
              <a:t>添加标题</a:t>
            </a:r>
            <a:endParaRPr lang="en-US" altLang="zh-CN"/>
          </a:p>
        </p:txBody>
      </p:sp>
      <p:sp>
        <p:nvSpPr>
          <p:cNvPr id="111" name="文本占位符 228"/>
          <p:cNvSpPr>
            <a:spLocks noGrp="1"/>
          </p:cNvSpPr>
          <p:nvPr>
            <p:ph type="body" sz="quarter" idx="15" hasCustomPrompt="1"/>
          </p:nvPr>
        </p:nvSpPr>
        <p:spPr>
          <a:xfrm>
            <a:off x="6676125" y="4769258"/>
            <a:ext cx="1111202" cy="40011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US" altLang="zh-CN" sz="2000" i="1" dirty="0" smtClean="0">
                <a:solidFill>
                  <a:schemeClr val="tx1">
                    <a:alpha val="34000"/>
                  </a:schemeClr>
                </a:solidFill>
                <a:latin typeface="Roboto" panose="02000000000000000000"/>
              </a:defRPr>
            </a:lvl1pPr>
          </a:lstStyle>
          <a:p>
            <a:pPr marL="0" lvl="0"/>
            <a:r>
              <a:rPr lang="en-US" altLang="zh-CN"/>
              <a:t>Add</a:t>
            </a:r>
            <a:r>
              <a:rPr lang="zh-CN" altLang="en-US"/>
              <a:t> </a:t>
            </a:r>
            <a:r>
              <a:rPr lang="en-US" altLang="zh-CN"/>
              <a:t>title</a:t>
            </a:r>
            <a:endParaRPr lang="en-US" altLang="zh-CN"/>
          </a:p>
        </p:txBody>
      </p:sp>
      <p:sp>
        <p:nvSpPr>
          <p:cNvPr id="112" name="文本占位符 228"/>
          <p:cNvSpPr>
            <a:spLocks noGrp="1"/>
          </p:cNvSpPr>
          <p:nvPr>
            <p:ph type="body" sz="quarter" idx="16" hasCustomPrompt="1"/>
          </p:nvPr>
        </p:nvSpPr>
        <p:spPr>
          <a:xfrm>
            <a:off x="5212402" y="4715472"/>
            <a:ext cx="1650310" cy="4247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kumimoji="0" lang="en-US" altLang="zh-CN" sz="2400" b="1" i="0" u="none" strike="noStrike" spc="300" normalizeH="0" baseline="0" dirty="0" smtClean="0">
                <a:ln>
                  <a:noFill/>
                </a:ln>
                <a:solidFill>
                  <a:srgbClr val="FFFFFF"/>
                </a:solidFill>
                <a:effectLst>
                  <a:outerShdw blurRad="63500" sx="102000" sy="102000" algn="ctr" rotWithShape="0">
                    <a:schemeClr val="tx1">
                      <a:alpha val="40000"/>
                    </a:schemeClr>
                  </a:outerShdw>
                </a:effectLst>
                <a:uLnTx/>
                <a:uFillTx/>
                <a:latin typeface="Arial" panose="020B0604020202020204"/>
                <a:ea typeface="微软雅黑" panose="020B0503020204020204" charset="-122"/>
              </a:defRPr>
            </a:lvl1pPr>
          </a:lstStyle>
          <a:p>
            <a:pPr marL="285750" marR="0" lvl="0" indent="-285750" algn="ctr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</a:pPr>
            <a:r>
              <a:rPr lang="zh-CN" altLang="en-US"/>
              <a:t>添加标题</a:t>
            </a:r>
            <a:endParaRPr lang="en-US" altLang="zh-CN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转场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grpSp>
        <p:nvGrpSpPr>
          <p:cNvPr id="4" name="组合 3"/>
          <p:cNvGrpSpPr/>
          <p:nvPr userDrawn="1"/>
        </p:nvGrpSpPr>
        <p:grpSpPr>
          <a:xfrm>
            <a:off x="1593103" y="-466527"/>
            <a:ext cx="4122149" cy="7725192"/>
            <a:chOff x="1593103" y="-466527"/>
            <a:chExt cx="4122149" cy="7725192"/>
          </a:xfrm>
        </p:grpSpPr>
        <p:sp>
          <p:nvSpPr>
            <p:cNvPr id="6" name="文本框 5"/>
            <p:cNvSpPr txBox="1"/>
            <p:nvPr/>
          </p:nvSpPr>
          <p:spPr>
            <a:xfrm>
              <a:off x="1593103" y="-466527"/>
              <a:ext cx="3722494" cy="77251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9600">
                  <a:gradFill>
                    <a:gsLst>
                      <a:gs pos="100000">
                        <a:schemeClr val="accent1">
                          <a:lumMod val="60000"/>
                          <a:lumOff val="40000"/>
                        </a:schemeClr>
                      </a:gs>
                      <a:gs pos="29000">
                        <a:schemeClr val="tx1"/>
                      </a:gs>
                    </a:gsLst>
                    <a:path path="circle">
                      <a:fillToRect r="100000" b="100000"/>
                    </a:path>
                  </a:gradFill>
                  <a:effectLst>
                    <a:outerShdw blurRad="63500" sx="101000" sy="101000" algn="ctr" rotWithShape="0">
                      <a:schemeClr val="tx1">
                        <a:alpha val="20000"/>
                      </a:schemeClr>
                    </a:outerShdw>
                  </a:effectLst>
                </a:rPr>
                <a:t>1</a:t>
              </a:r>
              <a:endParaRPr lang="zh-CN" altLang="en-US" sz="49600">
                <a:gradFill>
                  <a:gsLst>
                    <a:gs pos="100000">
                      <a:schemeClr val="accent1">
                        <a:lumMod val="60000"/>
                        <a:lumOff val="40000"/>
                      </a:schemeClr>
                    </a:gs>
                    <a:gs pos="29000">
                      <a:schemeClr val="tx1"/>
                    </a:gs>
                  </a:gsLst>
                  <a:path path="circle">
                    <a:fillToRect r="100000" b="100000"/>
                  </a:path>
                </a:gradFill>
                <a:effectLst>
                  <a:outerShdw blurRad="63500" sx="101000" sy="101000" algn="ctr" rotWithShape="0">
                    <a:schemeClr val="tx1">
                      <a:alpha val="20000"/>
                    </a:schemeClr>
                  </a:outerShdw>
                </a:effectLst>
              </a:endParaRPr>
            </a:p>
          </p:txBody>
        </p:sp>
        <p:sp>
          <p:nvSpPr>
            <p:cNvPr id="7" name="弧形 6"/>
            <p:cNvSpPr/>
            <p:nvPr/>
          </p:nvSpPr>
          <p:spPr>
            <a:xfrm rot="20747721">
              <a:off x="1620506" y="3464679"/>
              <a:ext cx="4094746" cy="733533"/>
            </a:xfrm>
            <a:prstGeom prst="arc">
              <a:avLst>
                <a:gd name="adj1" fmla="val 19689417"/>
                <a:gd name="adj2" fmla="val 14116144"/>
              </a:avLst>
            </a:prstGeom>
            <a:noFill/>
            <a:ln w="19050">
              <a:solidFill>
                <a:schemeClr val="tx1">
                  <a:alpha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 rot="21322067" flipV="1">
              <a:off x="5267347" y="3525466"/>
              <a:ext cx="165946" cy="165938"/>
            </a:xfrm>
            <a:prstGeom prst="ellipse">
              <a:avLst/>
            </a:prstGeom>
            <a:gradFill flip="none" rotWithShape="1">
              <a:gsLst>
                <a:gs pos="10000">
                  <a:schemeClr val="accent1">
                    <a:lumMod val="60000"/>
                    <a:lumOff val="40000"/>
                  </a:schemeClr>
                </a:gs>
                <a:gs pos="100000">
                  <a:schemeClr val="tx1"/>
                </a:gs>
              </a:gsLst>
              <a:path path="circle">
                <a:fillToRect r="100000" b="100000"/>
              </a:path>
              <a:tileRect l="-100000" t="-100000"/>
            </a:gradFill>
            <a:ln w="476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0" name="直接连接符 9"/>
          <p:cNvCxnSpPr/>
          <p:nvPr userDrawn="1"/>
        </p:nvCxnSpPr>
        <p:spPr>
          <a:xfrm>
            <a:off x="6148552" y="4035972"/>
            <a:ext cx="3069021" cy="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 userDrawn="1"/>
        </p:nvCxnSpPr>
        <p:spPr>
          <a:xfrm flipV="1">
            <a:off x="8639503" y="3809108"/>
            <a:ext cx="0" cy="453727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占位符 228"/>
          <p:cNvSpPr>
            <a:spLocks noGrp="1"/>
          </p:cNvSpPr>
          <p:nvPr>
            <p:ph type="body" sz="quarter" idx="11" hasCustomPrompt="1"/>
          </p:nvPr>
        </p:nvSpPr>
        <p:spPr>
          <a:xfrm>
            <a:off x="6041137" y="2872705"/>
            <a:ext cx="2497545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buNone/>
              <a:defRPr kumimoji="0" lang="en-US" altLang="zh-CN" sz="4000" b="1" i="0" u="none" strike="noStrike" spc="300" normalizeH="0" baseline="0" dirty="0" smtClean="0">
                <a:ln>
                  <a:noFill/>
                </a:ln>
                <a:solidFill>
                  <a:srgbClr val="FFFFFF"/>
                </a:solidFill>
                <a:uLnTx/>
                <a:uFillTx/>
                <a:latin typeface="Arial" panose="020B0604020202020204"/>
                <a:ea typeface="微软雅黑" panose="020B0503020204020204" charset="-122"/>
              </a:defRPr>
            </a:lvl1pPr>
          </a:lstStyle>
          <a:p>
            <a:pPr marL="285750" marR="0" lvl="0" indent="-285750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</a:pPr>
            <a:r>
              <a:rPr lang="zh-CN" altLang="en-US"/>
              <a:t>添加标题</a:t>
            </a:r>
            <a:endParaRPr lang="en-US" altLang="zh-CN"/>
          </a:p>
        </p:txBody>
      </p:sp>
      <p:sp>
        <p:nvSpPr>
          <p:cNvPr id="13" name="文本占位符 228"/>
          <p:cNvSpPr>
            <a:spLocks noGrp="1"/>
          </p:cNvSpPr>
          <p:nvPr>
            <p:ph type="body" sz="quarter" idx="12" hasCustomPrompt="1"/>
          </p:nvPr>
        </p:nvSpPr>
        <p:spPr>
          <a:xfrm>
            <a:off x="6041137" y="3506402"/>
            <a:ext cx="1111202" cy="40011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US" altLang="zh-CN" sz="2000" i="1" dirty="0" smtClean="0">
                <a:solidFill>
                  <a:schemeClr val="tx1">
                    <a:alpha val="34000"/>
                  </a:schemeClr>
                </a:solidFill>
                <a:latin typeface="Roboto" panose="02000000000000000000"/>
              </a:defRPr>
            </a:lvl1pPr>
          </a:lstStyle>
          <a:p>
            <a:pPr marL="0" lvl="0"/>
            <a:r>
              <a:rPr lang="en-US" altLang="zh-CN"/>
              <a:t>Add</a:t>
            </a:r>
            <a:r>
              <a:rPr lang="zh-CN" altLang="en-US"/>
              <a:t> </a:t>
            </a:r>
            <a:r>
              <a:rPr lang="en-US" altLang="zh-CN"/>
              <a:t>title</a:t>
            </a:r>
            <a:endParaRPr lang="en-US" altLang="zh-CN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转场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cxnSp>
        <p:nvCxnSpPr>
          <p:cNvPr id="10" name="直接连接符 9"/>
          <p:cNvCxnSpPr/>
          <p:nvPr userDrawn="1"/>
        </p:nvCxnSpPr>
        <p:spPr>
          <a:xfrm>
            <a:off x="6148552" y="4035972"/>
            <a:ext cx="3069021" cy="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 userDrawn="1"/>
        </p:nvCxnSpPr>
        <p:spPr>
          <a:xfrm flipV="1">
            <a:off x="8639503" y="3809108"/>
            <a:ext cx="0" cy="453727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占位符 228"/>
          <p:cNvSpPr>
            <a:spLocks noGrp="1"/>
          </p:cNvSpPr>
          <p:nvPr>
            <p:ph type="body" sz="quarter" idx="12" hasCustomPrompt="1"/>
          </p:nvPr>
        </p:nvSpPr>
        <p:spPr>
          <a:xfrm>
            <a:off x="6041137" y="3506402"/>
            <a:ext cx="1111202" cy="40011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US" altLang="zh-CN" sz="2000" i="1" dirty="0" smtClean="0">
                <a:solidFill>
                  <a:schemeClr val="tx1">
                    <a:alpha val="34000"/>
                  </a:schemeClr>
                </a:solidFill>
                <a:latin typeface="Roboto" panose="02000000000000000000"/>
              </a:defRPr>
            </a:lvl1pPr>
          </a:lstStyle>
          <a:p>
            <a:pPr marL="0" lvl="0"/>
            <a:r>
              <a:rPr lang="en-US" altLang="zh-CN"/>
              <a:t>Add</a:t>
            </a:r>
            <a:r>
              <a:rPr lang="zh-CN" altLang="en-US"/>
              <a:t> </a:t>
            </a:r>
            <a:r>
              <a:rPr lang="en-US" altLang="zh-CN"/>
              <a:t>title</a:t>
            </a:r>
            <a:endParaRPr lang="en-US" altLang="zh-CN"/>
          </a:p>
        </p:txBody>
      </p:sp>
      <p:grpSp>
        <p:nvGrpSpPr>
          <p:cNvPr id="18" name="组合 17"/>
          <p:cNvGrpSpPr/>
          <p:nvPr userDrawn="1"/>
        </p:nvGrpSpPr>
        <p:grpSpPr>
          <a:xfrm>
            <a:off x="1593103" y="-466527"/>
            <a:ext cx="4122149" cy="7725192"/>
            <a:chOff x="1593103" y="-466527"/>
            <a:chExt cx="4122149" cy="7725192"/>
          </a:xfrm>
        </p:grpSpPr>
        <p:sp>
          <p:nvSpPr>
            <p:cNvPr id="19" name="文本框 18"/>
            <p:cNvSpPr txBox="1"/>
            <p:nvPr/>
          </p:nvSpPr>
          <p:spPr>
            <a:xfrm>
              <a:off x="1593103" y="-466527"/>
              <a:ext cx="3722494" cy="77251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9600">
                  <a:gradFill>
                    <a:gsLst>
                      <a:gs pos="100000">
                        <a:schemeClr val="accent1">
                          <a:lumMod val="60000"/>
                          <a:lumOff val="40000"/>
                        </a:schemeClr>
                      </a:gs>
                      <a:gs pos="29000">
                        <a:schemeClr val="tx1"/>
                      </a:gs>
                    </a:gsLst>
                    <a:path path="circle">
                      <a:fillToRect r="100000" b="100000"/>
                    </a:path>
                  </a:gradFill>
                  <a:effectLst>
                    <a:outerShdw blurRad="63500" sx="101000" sy="101000" algn="ctr" rotWithShape="0">
                      <a:schemeClr val="tx1">
                        <a:alpha val="20000"/>
                      </a:schemeClr>
                    </a:outerShdw>
                  </a:effectLst>
                </a:rPr>
                <a:t>2</a:t>
              </a:r>
              <a:endParaRPr lang="zh-CN" altLang="en-US" sz="49600">
                <a:gradFill>
                  <a:gsLst>
                    <a:gs pos="100000">
                      <a:schemeClr val="accent1">
                        <a:lumMod val="60000"/>
                        <a:lumOff val="40000"/>
                      </a:schemeClr>
                    </a:gs>
                    <a:gs pos="29000">
                      <a:schemeClr val="tx1"/>
                    </a:gs>
                  </a:gsLst>
                  <a:path path="circle">
                    <a:fillToRect r="100000" b="100000"/>
                  </a:path>
                </a:gradFill>
                <a:effectLst>
                  <a:outerShdw blurRad="63500" sx="101000" sy="101000" algn="ctr" rotWithShape="0">
                    <a:schemeClr val="tx1">
                      <a:alpha val="20000"/>
                    </a:schemeClr>
                  </a:outerShdw>
                </a:effectLst>
              </a:endParaRPr>
            </a:p>
          </p:txBody>
        </p:sp>
        <p:sp>
          <p:nvSpPr>
            <p:cNvPr id="20" name="弧形 19"/>
            <p:cNvSpPr/>
            <p:nvPr/>
          </p:nvSpPr>
          <p:spPr>
            <a:xfrm rot="20747721">
              <a:off x="1620506" y="3464679"/>
              <a:ext cx="4094746" cy="733533"/>
            </a:xfrm>
            <a:prstGeom prst="arc">
              <a:avLst>
                <a:gd name="adj1" fmla="val 20677164"/>
                <a:gd name="adj2" fmla="val 15885805"/>
              </a:avLst>
            </a:prstGeom>
            <a:noFill/>
            <a:ln w="19050">
              <a:solidFill>
                <a:schemeClr val="tx1">
                  <a:alpha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椭圆 20"/>
            <p:cNvSpPr/>
            <p:nvPr/>
          </p:nvSpPr>
          <p:spPr>
            <a:xfrm rot="21322067" flipV="1">
              <a:off x="5267347" y="3525466"/>
              <a:ext cx="165946" cy="165938"/>
            </a:xfrm>
            <a:prstGeom prst="ellipse">
              <a:avLst/>
            </a:prstGeom>
            <a:gradFill flip="none" rotWithShape="1">
              <a:gsLst>
                <a:gs pos="10000">
                  <a:schemeClr val="accent1">
                    <a:lumMod val="60000"/>
                    <a:lumOff val="40000"/>
                  </a:schemeClr>
                </a:gs>
                <a:gs pos="100000">
                  <a:schemeClr val="tx1"/>
                </a:gs>
              </a:gsLst>
              <a:path path="circle">
                <a:fillToRect r="100000" b="100000"/>
              </a:path>
              <a:tileRect l="-100000" t="-100000"/>
            </a:gradFill>
            <a:ln w="476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文本占位符 228"/>
          <p:cNvSpPr>
            <a:spLocks noGrp="1"/>
          </p:cNvSpPr>
          <p:nvPr>
            <p:ph type="body" sz="quarter" idx="11" hasCustomPrompt="1"/>
          </p:nvPr>
        </p:nvSpPr>
        <p:spPr>
          <a:xfrm>
            <a:off x="6041137" y="2872705"/>
            <a:ext cx="2497545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buNone/>
              <a:defRPr kumimoji="0" lang="en-US" altLang="zh-CN" sz="4000" b="1" i="0" u="none" strike="noStrike" spc="300" normalizeH="0" baseline="0" dirty="0" smtClean="0">
                <a:ln>
                  <a:noFill/>
                </a:ln>
                <a:solidFill>
                  <a:srgbClr val="FFFFFF"/>
                </a:solidFill>
                <a:uLnTx/>
                <a:uFillTx/>
                <a:latin typeface="Arial" panose="020B0604020202020204"/>
                <a:ea typeface="微软雅黑" panose="020B0503020204020204" charset="-122"/>
              </a:defRPr>
            </a:lvl1pPr>
          </a:lstStyle>
          <a:p>
            <a:pPr marL="285750" marR="0" lvl="0" indent="-285750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</a:pPr>
            <a:r>
              <a:rPr lang="zh-CN" altLang="en-US"/>
              <a:t>添加标题</a:t>
            </a:r>
            <a:endParaRPr lang="en-US" altLang="zh-CN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转场页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cxnSp>
        <p:nvCxnSpPr>
          <p:cNvPr id="10" name="直接连接符 9"/>
          <p:cNvCxnSpPr/>
          <p:nvPr userDrawn="1"/>
        </p:nvCxnSpPr>
        <p:spPr>
          <a:xfrm>
            <a:off x="6148552" y="4035972"/>
            <a:ext cx="3069021" cy="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 userDrawn="1"/>
        </p:nvCxnSpPr>
        <p:spPr>
          <a:xfrm flipV="1">
            <a:off x="8639503" y="3809108"/>
            <a:ext cx="0" cy="453727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占位符 228"/>
          <p:cNvSpPr>
            <a:spLocks noGrp="1"/>
          </p:cNvSpPr>
          <p:nvPr>
            <p:ph type="body" sz="quarter" idx="12" hasCustomPrompt="1"/>
          </p:nvPr>
        </p:nvSpPr>
        <p:spPr>
          <a:xfrm>
            <a:off x="6041137" y="3506402"/>
            <a:ext cx="1111202" cy="40011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US" altLang="zh-CN" sz="2000" i="1" dirty="0" smtClean="0">
                <a:solidFill>
                  <a:schemeClr val="tx1">
                    <a:alpha val="34000"/>
                  </a:schemeClr>
                </a:solidFill>
                <a:latin typeface="Roboto" panose="02000000000000000000"/>
              </a:defRPr>
            </a:lvl1pPr>
          </a:lstStyle>
          <a:p>
            <a:pPr marL="0" lvl="0"/>
            <a:r>
              <a:rPr lang="en-US" altLang="zh-CN"/>
              <a:t>Add</a:t>
            </a:r>
            <a:r>
              <a:rPr lang="zh-CN" altLang="en-US"/>
              <a:t> </a:t>
            </a:r>
            <a:r>
              <a:rPr lang="en-US" altLang="zh-CN"/>
              <a:t>title</a:t>
            </a:r>
            <a:endParaRPr lang="en-US" altLang="zh-CN"/>
          </a:p>
        </p:txBody>
      </p:sp>
      <p:grpSp>
        <p:nvGrpSpPr>
          <p:cNvPr id="14" name="组合 13"/>
          <p:cNvGrpSpPr/>
          <p:nvPr userDrawn="1"/>
        </p:nvGrpSpPr>
        <p:grpSpPr>
          <a:xfrm>
            <a:off x="1593103" y="-466527"/>
            <a:ext cx="4122149" cy="7725192"/>
            <a:chOff x="1593103" y="-466527"/>
            <a:chExt cx="4122149" cy="7725192"/>
          </a:xfrm>
        </p:grpSpPr>
        <p:sp>
          <p:nvSpPr>
            <p:cNvPr id="15" name="文本框 14"/>
            <p:cNvSpPr txBox="1"/>
            <p:nvPr/>
          </p:nvSpPr>
          <p:spPr>
            <a:xfrm>
              <a:off x="1593103" y="-466527"/>
              <a:ext cx="3722494" cy="77251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9600">
                  <a:gradFill>
                    <a:gsLst>
                      <a:gs pos="100000">
                        <a:schemeClr val="accent1">
                          <a:lumMod val="60000"/>
                          <a:lumOff val="40000"/>
                        </a:schemeClr>
                      </a:gs>
                      <a:gs pos="29000">
                        <a:schemeClr val="tx1"/>
                      </a:gs>
                    </a:gsLst>
                    <a:path path="circle">
                      <a:fillToRect r="100000" b="100000"/>
                    </a:path>
                  </a:gradFill>
                  <a:effectLst>
                    <a:outerShdw blurRad="63500" sx="101000" sy="101000" algn="ctr" rotWithShape="0">
                      <a:schemeClr val="tx1">
                        <a:alpha val="20000"/>
                      </a:schemeClr>
                    </a:outerShdw>
                  </a:effectLst>
                </a:rPr>
                <a:t>3</a:t>
              </a:r>
              <a:endParaRPr lang="zh-CN" altLang="en-US" sz="49600">
                <a:gradFill>
                  <a:gsLst>
                    <a:gs pos="100000">
                      <a:schemeClr val="accent1">
                        <a:lumMod val="60000"/>
                        <a:lumOff val="40000"/>
                      </a:schemeClr>
                    </a:gs>
                    <a:gs pos="29000">
                      <a:schemeClr val="tx1"/>
                    </a:gs>
                  </a:gsLst>
                  <a:path path="circle">
                    <a:fillToRect r="100000" b="100000"/>
                  </a:path>
                </a:gradFill>
                <a:effectLst>
                  <a:outerShdw blurRad="63500" sx="101000" sy="101000" algn="ctr" rotWithShape="0">
                    <a:schemeClr val="tx1">
                      <a:alpha val="20000"/>
                    </a:schemeClr>
                  </a:outerShdw>
                </a:effectLst>
              </a:endParaRPr>
            </a:p>
          </p:txBody>
        </p:sp>
        <p:sp>
          <p:nvSpPr>
            <p:cNvPr id="16" name="弧形 15"/>
            <p:cNvSpPr/>
            <p:nvPr/>
          </p:nvSpPr>
          <p:spPr>
            <a:xfrm rot="20747721">
              <a:off x="1620506" y="3427000"/>
              <a:ext cx="4094746" cy="733533"/>
            </a:xfrm>
            <a:prstGeom prst="arc">
              <a:avLst>
                <a:gd name="adj1" fmla="val 20203915"/>
                <a:gd name="adj2" fmla="val 12255865"/>
              </a:avLst>
            </a:prstGeom>
            <a:noFill/>
            <a:ln w="19050">
              <a:solidFill>
                <a:schemeClr val="tx1">
                  <a:alpha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/>
          </p:nvSpPr>
          <p:spPr>
            <a:xfrm rot="21322067" flipV="1">
              <a:off x="5267347" y="3487787"/>
              <a:ext cx="165946" cy="165938"/>
            </a:xfrm>
            <a:prstGeom prst="ellipse">
              <a:avLst/>
            </a:prstGeom>
            <a:gradFill flip="none" rotWithShape="1">
              <a:gsLst>
                <a:gs pos="10000">
                  <a:schemeClr val="accent1">
                    <a:lumMod val="60000"/>
                    <a:lumOff val="40000"/>
                  </a:schemeClr>
                </a:gs>
                <a:gs pos="100000">
                  <a:schemeClr val="tx1"/>
                </a:gs>
              </a:gsLst>
              <a:path path="circle">
                <a:fillToRect r="100000" b="100000"/>
              </a:path>
              <a:tileRect l="-100000" t="-100000"/>
            </a:gradFill>
            <a:ln w="476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8" name="文本占位符 228"/>
          <p:cNvSpPr>
            <a:spLocks noGrp="1"/>
          </p:cNvSpPr>
          <p:nvPr>
            <p:ph type="body" sz="quarter" idx="11" hasCustomPrompt="1"/>
          </p:nvPr>
        </p:nvSpPr>
        <p:spPr>
          <a:xfrm>
            <a:off x="6041137" y="2872705"/>
            <a:ext cx="2497545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buNone/>
              <a:defRPr kumimoji="0" lang="en-US" altLang="zh-CN" sz="4000" b="1" i="0" u="none" strike="noStrike" spc="300" normalizeH="0" baseline="0" dirty="0" smtClean="0">
                <a:ln>
                  <a:noFill/>
                </a:ln>
                <a:solidFill>
                  <a:srgbClr val="FFFFFF"/>
                </a:solidFill>
                <a:uLnTx/>
                <a:uFillTx/>
                <a:latin typeface="Arial" panose="020B0604020202020204"/>
                <a:ea typeface="微软雅黑" panose="020B0503020204020204" charset="-122"/>
              </a:defRPr>
            </a:lvl1pPr>
          </a:lstStyle>
          <a:p>
            <a:pPr marL="285750" marR="0" lvl="0" indent="-285750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</a:pPr>
            <a:r>
              <a:rPr lang="zh-CN" altLang="en-US"/>
              <a:t>添加标题</a:t>
            </a:r>
            <a:endParaRPr lang="en-US" altLang="zh-CN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四项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任意多边形: 形状 2"/>
          <p:cNvSpPr/>
          <p:nvPr userDrawn="1"/>
        </p:nvSpPr>
        <p:spPr>
          <a:xfrm>
            <a:off x="598421" y="3283660"/>
            <a:ext cx="1938698" cy="1291213"/>
          </a:xfrm>
          <a:custGeom>
            <a:avLst/>
            <a:gdLst>
              <a:gd name="connsiteX0" fmla="*/ 189571 w 8965581"/>
              <a:gd name="connsiteY0" fmla="*/ 0 h 2174488"/>
              <a:gd name="connsiteX1" fmla="*/ 880947 w 8965581"/>
              <a:gd name="connsiteY1" fmla="*/ 0 h 2174488"/>
              <a:gd name="connsiteX2" fmla="*/ 959005 w 8965581"/>
              <a:gd name="connsiteY2" fmla="*/ 167269 h 2174488"/>
              <a:gd name="connsiteX3" fmla="*/ 8452625 w 8965581"/>
              <a:gd name="connsiteY3" fmla="*/ 167269 h 2174488"/>
              <a:gd name="connsiteX4" fmla="*/ 8508381 w 8965581"/>
              <a:gd name="connsiteY4" fmla="*/ 367991 h 2174488"/>
              <a:gd name="connsiteX5" fmla="*/ 8965581 w 8965581"/>
              <a:gd name="connsiteY5" fmla="*/ 356839 h 2174488"/>
              <a:gd name="connsiteX6" fmla="*/ 8965581 w 8965581"/>
              <a:gd name="connsiteY6" fmla="*/ 2085279 h 2174488"/>
              <a:gd name="connsiteX7" fmla="*/ 8764859 w 8965581"/>
              <a:gd name="connsiteY7" fmla="*/ 2174488 h 2174488"/>
              <a:gd name="connsiteX8" fmla="*/ 0 w 8965581"/>
              <a:gd name="connsiteY8" fmla="*/ 2174488 h 2174488"/>
              <a:gd name="connsiteX9" fmla="*/ 0 w 8965581"/>
              <a:gd name="connsiteY9" fmla="*/ 133815 h 2174488"/>
              <a:gd name="connsiteX10" fmla="*/ 189571 w 8965581"/>
              <a:gd name="connsiteY10" fmla="*/ 0 h 2174488"/>
              <a:gd name="connsiteX0-1" fmla="*/ 189571 w 8965581"/>
              <a:gd name="connsiteY0-2" fmla="*/ 0 h 2174488"/>
              <a:gd name="connsiteX1-3" fmla="*/ 880947 w 8965581"/>
              <a:gd name="connsiteY1-4" fmla="*/ 0 h 2174488"/>
              <a:gd name="connsiteX2-5" fmla="*/ 959005 w 8965581"/>
              <a:gd name="connsiteY2-6" fmla="*/ 167269 h 2174488"/>
              <a:gd name="connsiteX3-7" fmla="*/ 8452625 w 8965581"/>
              <a:gd name="connsiteY3-8" fmla="*/ 167269 h 2174488"/>
              <a:gd name="connsiteX4-9" fmla="*/ 8508381 w 8965581"/>
              <a:gd name="connsiteY4-10" fmla="*/ 355351 h 2174488"/>
              <a:gd name="connsiteX5-11" fmla="*/ 8965581 w 8965581"/>
              <a:gd name="connsiteY5-12" fmla="*/ 356839 h 2174488"/>
              <a:gd name="connsiteX6-13" fmla="*/ 8965581 w 8965581"/>
              <a:gd name="connsiteY6-14" fmla="*/ 2085279 h 2174488"/>
              <a:gd name="connsiteX7-15" fmla="*/ 8764859 w 8965581"/>
              <a:gd name="connsiteY7-16" fmla="*/ 2174488 h 2174488"/>
              <a:gd name="connsiteX8-17" fmla="*/ 0 w 8965581"/>
              <a:gd name="connsiteY8-18" fmla="*/ 2174488 h 2174488"/>
              <a:gd name="connsiteX9-19" fmla="*/ 0 w 8965581"/>
              <a:gd name="connsiteY9-20" fmla="*/ 133815 h 2174488"/>
              <a:gd name="connsiteX10-21" fmla="*/ 189571 w 8965581"/>
              <a:gd name="connsiteY10-22" fmla="*/ 0 h 2174488"/>
              <a:gd name="connsiteX0-23" fmla="*/ 189571 w 8965581"/>
              <a:gd name="connsiteY0-24" fmla="*/ 0 h 2174488"/>
              <a:gd name="connsiteX1-25" fmla="*/ 880947 w 8965581"/>
              <a:gd name="connsiteY1-26" fmla="*/ 0 h 2174488"/>
              <a:gd name="connsiteX2-27" fmla="*/ 959005 w 8965581"/>
              <a:gd name="connsiteY2-28" fmla="*/ 167269 h 2174488"/>
              <a:gd name="connsiteX3-29" fmla="*/ 8371549 w 8965581"/>
              <a:gd name="connsiteY3-30" fmla="*/ 152101 h 2174488"/>
              <a:gd name="connsiteX4-31" fmla="*/ 8508381 w 8965581"/>
              <a:gd name="connsiteY4-32" fmla="*/ 355351 h 2174488"/>
              <a:gd name="connsiteX5-33" fmla="*/ 8965581 w 8965581"/>
              <a:gd name="connsiteY5-34" fmla="*/ 356839 h 2174488"/>
              <a:gd name="connsiteX6-35" fmla="*/ 8965581 w 8965581"/>
              <a:gd name="connsiteY6-36" fmla="*/ 2085279 h 2174488"/>
              <a:gd name="connsiteX7-37" fmla="*/ 8764859 w 8965581"/>
              <a:gd name="connsiteY7-38" fmla="*/ 2174488 h 2174488"/>
              <a:gd name="connsiteX8-39" fmla="*/ 0 w 8965581"/>
              <a:gd name="connsiteY8-40" fmla="*/ 2174488 h 2174488"/>
              <a:gd name="connsiteX9-41" fmla="*/ 0 w 8965581"/>
              <a:gd name="connsiteY9-42" fmla="*/ 133815 h 2174488"/>
              <a:gd name="connsiteX10-43" fmla="*/ 189571 w 8965581"/>
              <a:gd name="connsiteY10-44" fmla="*/ 0 h 2174488"/>
              <a:gd name="connsiteX0-45" fmla="*/ 189571 w 8965581"/>
              <a:gd name="connsiteY0-46" fmla="*/ 0 h 2174488"/>
              <a:gd name="connsiteX1-47" fmla="*/ 880947 w 8965581"/>
              <a:gd name="connsiteY1-48" fmla="*/ 0 h 2174488"/>
              <a:gd name="connsiteX2-49" fmla="*/ 959005 w 8965581"/>
              <a:gd name="connsiteY2-50" fmla="*/ 167269 h 2174488"/>
              <a:gd name="connsiteX3-51" fmla="*/ 8371549 w 8965581"/>
              <a:gd name="connsiteY3-52" fmla="*/ 157157 h 2174488"/>
              <a:gd name="connsiteX4-53" fmla="*/ 8508381 w 8965581"/>
              <a:gd name="connsiteY4-54" fmla="*/ 355351 h 2174488"/>
              <a:gd name="connsiteX5-55" fmla="*/ 8965581 w 8965581"/>
              <a:gd name="connsiteY5-56" fmla="*/ 356839 h 2174488"/>
              <a:gd name="connsiteX6-57" fmla="*/ 8965581 w 8965581"/>
              <a:gd name="connsiteY6-58" fmla="*/ 2085279 h 2174488"/>
              <a:gd name="connsiteX7-59" fmla="*/ 8764859 w 8965581"/>
              <a:gd name="connsiteY7-60" fmla="*/ 2174488 h 2174488"/>
              <a:gd name="connsiteX8-61" fmla="*/ 0 w 8965581"/>
              <a:gd name="connsiteY8-62" fmla="*/ 2174488 h 2174488"/>
              <a:gd name="connsiteX9-63" fmla="*/ 0 w 8965581"/>
              <a:gd name="connsiteY9-64" fmla="*/ 133815 h 2174488"/>
              <a:gd name="connsiteX10-65" fmla="*/ 189571 w 8965581"/>
              <a:gd name="connsiteY10-66" fmla="*/ 0 h 2174488"/>
              <a:gd name="connsiteX0-67" fmla="*/ 189571 w 8965581"/>
              <a:gd name="connsiteY0-68" fmla="*/ 0 h 2174488"/>
              <a:gd name="connsiteX1-69" fmla="*/ 880947 w 8965581"/>
              <a:gd name="connsiteY1-70" fmla="*/ 0 h 2174488"/>
              <a:gd name="connsiteX2-71" fmla="*/ 959005 w 8965581"/>
              <a:gd name="connsiteY2-72" fmla="*/ 167269 h 2174488"/>
              <a:gd name="connsiteX3-73" fmla="*/ 8364179 w 8965581"/>
              <a:gd name="connsiteY3-74" fmla="*/ 167269 h 2174488"/>
              <a:gd name="connsiteX4-75" fmla="*/ 8508381 w 8965581"/>
              <a:gd name="connsiteY4-76" fmla="*/ 355351 h 2174488"/>
              <a:gd name="connsiteX5-77" fmla="*/ 8965581 w 8965581"/>
              <a:gd name="connsiteY5-78" fmla="*/ 356839 h 2174488"/>
              <a:gd name="connsiteX6-79" fmla="*/ 8965581 w 8965581"/>
              <a:gd name="connsiteY6-80" fmla="*/ 2085279 h 2174488"/>
              <a:gd name="connsiteX7-81" fmla="*/ 8764859 w 8965581"/>
              <a:gd name="connsiteY7-82" fmla="*/ 2174488 h 2174488"/>
              <a:gd name="connsiteX8-83" fmla="*/ 0 w 8965581"/>
              <a:gd name="connsiteY8-84" fmla="*/ 2174488 h 2174488"/>
              <a:gd name="connsiteX9-85" fmla="*/ 0 w 8965581"/>
              <a:gd name="connsiteY9-86" fmla="*/ 133815 h 2174488"/>
              <a:gd name="connsiteX10-87" fmla="*/ 189571 w 8965581"/>
              <a:gd name="connsiteY10-88" fmla="*/ 0 h 217448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</a:cxnLst>
            <a:rect l="l" t="t" r="r" b="b"/>
            <a:pathLst>
              <a:path w="8965581" h="2174488">
                <a:moveTo>
                  <a:pt x="189571" y="0"/>
                </a:moveTo>
                <a:lnTo>
                  <a:pt x="880947" y="0"/>
                </a:lnTo>
                <a:lnTo>
                  <a:pt x="959005" y="167269"/>
                </a:lnTo>
                <a:lnTo>
                  <a:pt x="8364179" y="167269"/>
                </a:lnTo>
                <a:lnTo>
                  <a:pt x="8508381" y="355351"/>
                </a:lnTo>
                <a:lnTo>
                  <a:pt x="8965581" y="356839"/>
                </a:lnTo>
                <a:lnTo>
                  <a:pt x="8965581" y="2085279"/>
                </a:lnTo>
                <a:lnTo>
                  <a:pt x="8764859" y="2174488"/>
                </a:lnTo>
                <a:lnTo>
                  <a:pt x="0" y="2174488"/>
                </a:lnTo>
                <a:lnTo>
                  <a:pt x="0" y="133815"/>
                </a:lnTo>
                <a:lnTo>
                  <a:pt x="189571" y="0"/>
                </a:lnTo>
                <a:close/>
              </a:path>
            </a:pathLst>
          </a:custGeom>
          <a:gradFill>
            <a:gsLst>
              <a:gs pos="73000">
                <a:schemeClr val="accent1">
                  <a:lumMod val="5000"/>
                  <a:lumOff val="95000"/>
                  <a:alpha val="10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 w="127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tx1">
                    <a:alpha val="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任意多边形: 形状 3"/>
          <p:cNvSpPr/>
          <p:nvPr userDrawn="1"/>
        </p:nvSpPr>
        <p:spPr>
          <a:xfrm>
            <a:off x="3593928" y="3283660"/>
            <a:ext cx="1938698" cy="1291213"/>
          </a:xfrm>
          <a:custGeom>
            <a:avLst/>
            <a:gdLst>
              <a:gd name="connsiteX0" fmla="*/ 189571 w 8965581"/>
              <a:gd name="connsiteY0" fmla="*/ 0 h 2174488"/>
              <a:gd name="connsiteX1" fmla="*/ 880947 w 8965581"/>
              <a:gd name="connsiteY1" fmla="*/ 0 h 2174488"/>
              <a:gd name="connsiteX2" fmla="*/ 959005 w 8965581"/>
              <a:gd name="connsiteY2" fmla="*/ 167269 h 2174488"/>
              <a:gd name="connsiteX3" fmla="*/ 8452625 w 8965581"/>
              <a:gd name="connsiteY3" fmla="*/ 167269 h 2174488"/>
              <a:gd name="connsiteX4" fmla="*/ 8508381 w 8965581"/>
              <a:gd name="connsiteY4" fmla="*/ 367991 h 2174488"/>
              <a:gd name="connsiteX5" fmla="*/ 8965581 w 8965581"/>
              <a:gd name="connsiteY5" fmla="*/ 356839 h 2174488"/>
              <a:gd name="connsiteX6" fmla="*/ 8965581 w 8965581"/>
              <a:gd name="connsiteY6" fmla="*/ 2085279 h 2174488"/>
              <a:gd name="connsiteX7" fmla="*/ 8764859 w 8965581"/>
              <a:gd name="connsiteY7" fmla="*/ 2174488 h 2174488"/>
              <a:gd name="connsiteX8" fmla="*/ 0 w 8965581"/>
              <a:gd name="connsiteY8" fmla="*/ 2174488 h 2174488"/>
              <a:gd name="connsiteX9" fmla="*/ 0 w 8965581"/>
              <a:gd name="connsiteY9" fmla="*/ 133815 h 2174488"/>
              <a:gd name="connsiteX10" fmla="*/ 189571 w 8965581"/>
              <a:gd name="connsiteY10" fmla="*/ 0 h 2174488"/>
              <a:gd name="connsiteX0-1" fmla="*/ 189571 w 8965581"/>
              <a:gd name="connsiteY0-2" fmla="*/ 0 h 2174488"/>
              <a:gd name="connsiteX1-3" fmla="*/ 880947 w 8965581"/>
              <a:gd name="connsiteY1-4" fmla="*/ 0 h 2174488"/>
              <a:gd name="connsiteX2-5" fmla="*/ 959005 w 8965581"/>
              <a:gd name="connsiteY2-6" fmla="*/ 167269 h 2174488"/>
              <a:gd name="connsiteX3-7" fmla="*/ 8452625 w 8965581"/>
              <a:gd name="connsiteY3-8" fmla="*/ 167269 h 2174488"/>
              <a:gd name="connsiteX4-9" fmla="*/ 8508381 w 8965581"/>
              <a:gd name="connsiteY4-10" fmla="*/ 355351 h 2174488"/>
              <a:gd name="connsiteX5-11" fmla="*/ 8965581 w 8965581"/>
              <a:gd name="connsiteY5-12" fmla="*/ 356839 h 2174488"/>
              <a:gd name="connsiteX6-13" fmla="*/ 8965581 w 8965581"/>
              <a:gd name="connsiteY6-14" fmla="*/ 2085279 h 2174488"/>
              <a:gd name="connsiteX7-15" fmla="*/ 8764859 w 8965581"/>
              <a:gd name="connsiteY7-16" fmla="*/ 2174488 h 2174488"/>
              <a:gd name="connsiteX8-17" fmla="*/ 0 w 8965581"/>
              <a:gd name="connsiteY8-18" fmla="*/ 2174488 h 2174488"/>
              <a:gd name="connsiteX9-19" fmla="*/ 0 w 8965581"/>
              <a:gd name="connsiteY9-20" fmla="*/ 133815 h 2174488"/>
              <a:gd name="connsiteX10-21" fmla="*/ 189571 w 8965581"/>
              <a:gd name="connsiteY10-22" fmla="*/ 0 h 2174488"/>
              <a:gd name="connsiteX0-23" fmla="*/ 189571 w 8965581"/>
              <a:gd name="connsiteY0-24" fmla="*/ 0 h 2174488"/>
              <a:gd name="connsiteX1-25" fmla="*/ 880947 w 8965581"/>
              <a:gd name="connsiteY1-26" fmla="*/ 0 h 2174488"/>
              <a:gd name="connsiteX2-27" fmla="*/ 959005 w 8965581"/>
              <a:gd name="connsiteY2-28" fmla="*/ 167269 h 2174488"/>
              <a:gd name="connsiteX3-29" fmla="*/ 8371549 w 8965581"/>
              <a:gd name="connsiteY3-30" fmla="*/ 152101 h 2174488"/>
              <a:gd name="connsiteX4-31" fmla="*/ 8508381 w 8965581"/>
              <a:gd name="connsiteY4-32" fmla="*/ 355351 h 2174488"/>
              <a:gd name="connsiteX5-33" fmla="*/ 8965581 w 8965581"/>
              <a:gd name="connsiteY5-34" fmla="*/ 356839 h 2174488"/>
              <a:gd name="connsiteX6-35" fmla="*/ 8965581 w 8965581"/>
              <a:gd name="connsiteY6-36" fmla="*/ 2085279 h 2174488"/>
              <a:gd name="connsiteX7-37" fmla="*/ 8764859 w 8965581"/>
              <a:gd name="connsiteY7-38" fmla="*/ 2174488 h 2174488"/>
              <a:gd name="connsiteX8-39" fmla="*/ 0 w 8965581"/>
              <a:gd name="connsiteY8-40" fmla="*/ 2174488 h 2174488"/>
              <a:gd name="connsiteX9-41" fmla="*/ 0 w 8965581"/>
              <a:gd name="connsiteY9-42" fmla="*/ 133815 h 2174488"/>
              <a:gd name="connsiteX10-43" fmla="*/ 189571 w 8965581"/>
              <a:gd name="connsiteY10-44" fmla="*/ 0 h 2174488"/>
              <a:gd name="connsiteX0-45" fmla="*/ 189571 w 8965581"/>
              <a:gd name="connsiteY0-46" fmla="*/ 0 h 2174488"/>
              <a:gd name="connsiteX1-47" fmla="*/ 880947 w 8965581"/>
              <a:gd name="connsiteY1-48" fmla="*/ 0 h 2174488"/>
              <a:gd name="connsiteX2-49" fmla="*/ 959005 w 8965581"/>
              <a:gd name="connsiteY2-50" fmla="*/ 167269 h 2174488"/>
              <a:gd name="connsiteX3-51" fmla="*/ 8371549 w 8965581"/>
              <a:gd name="connsiteY3-52" fmla="*/ 157157 h 2174488"/>
              <a:gd name="connsiteX4-53" fmla="*/ 8508381 w 8965581"/>
              <a:gd name="connsiteY4-54" fmla="*/ 355351 h 2174488"/>
              <a:gd name="connsiteX5-55" fmla="*/ 8965581 w 8965581"/>
              <a:gd name="connsiteY5-56" fmla="*/ 356839 h 2174488"/>
              <a:gd name="connsiteX6-57" fmla="*/ 8965581 w 8965581"/>
              <a:gd name="connsiteY6-58" fmla="*/ 2085279 h 2174488"/>
              <a:gd name="connsiteX7-59" fmla="*/ 8764859 w 8965581"/>
              <a:gd name="connsiteY7-60" fmla="*/ 2174488 h 2174488"/>
              <a:gd name="connsiteX8-61" fmla="*/ 0 w 8965581"/>
              <a:gd name="connsiteY8-62" fmla="*/ 2174488 h 2174488"/>
              <a:gd name="connsiteX9-63" fmla="*/ 0 w 8965581"/>
              <a:gd name="connsiteY9-64" fmla="*/ 133815 h 2174488"/>
              <a:gd name="connsiteX10-65" fmla="*/ 189571 w 8965581"/>
              <a:gd name="connsiteY10-66" fmla="*/ 0 h 2174488"/>
              <a:gd name="connsiteX0-67" fmla="*/ 189571 w 8965581"/>
              <a:gd name="connsiteY0-68" fmla="*/ 0 h 2174488"/>
              <a:gd name="connsiteX1-69" fmla="*/ 880947 w 8965581"/>
              <a:gd name="connsiteY1-70" fmla="*/ 0 h 2174488"/>
              <a:gd name="connsiteX2-71" fmla="*/ 959005 w 8965581"/>
              <a:gd name="connsiteY2-72" fmla="*/ 167269 h 2174488"/>
              <a:gd name="connsiteX3-73" fmla="*/ 8364179 w 8965581"/>
              <a:gd name="connsiteY3-74" fmla="*/ 167269 h 2174488"/>
              <a:gd name="connsiteX4-75" fmla="*/ 8508381 w 8965581"/>
              <a:gd name="connsiteY4-76" fmla="*/ 355351 h 2174488"/>
              <a:gd name="connsiteX5-77" fmla="*/ 8965581 w 8965581"/>
              <a:gd name="connsiteY5-78" fmla="*/ 356839 h 2174488"/>
              <a:gd name="connsiteX6-79" fmla="*/ 8965581 w 8965581"/>
              <a:gd name="connsiteY6-80" fmla="*/ 2085279 h 2174488"/>
              <a:gd name="connsiteX7-81" fmla="*/ 8764859 w 8965581"/>
              <a:gd name="connsiteY7-82" fmla="*/ 2174488 h 2174488"/>
              <a:gd name="connsiteX8-83" fmla="*/ 0 w 8965581"/>
              <a:gd name="connsiteY8-84" fmla="*/ 2174488 h 2174488"/>
              <a:gd name="connsiteX9-85" fmla="*/ 0 w 8965581"/>
              <a:gd name="connsiteY9-86" fmla="*/ 133815 h 2174488"/>
              <a:gd name="connsiteX10-87" fmla="*/ 189571 w 8965581"/>
              <a:gd name="connsiteY10-88" fmla="*/ 0 h 217448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</a:cxnLst>
            <a:rect l="l" t="t" r="r" b="b"/>
            <a:pathLst>
              <a:path w="8965581" h="2174488">
                <a:moveTo>
                  <a:pt x="189571" y="0"/>
                </a:moveTo>
                <a:lnTo>
                  <a:pt x="880947" y="0"/>
                </a:lnTo>
                <a:lnTo>
                  <a:pt x="959005" y="167269"/>
                </a:lnTo>
                <a:lnTo>
                  <a:pt x="8364179" y="167269"/>
                </a:lnTo>
                <a:lnTo>
                  <a:pt x="8508381" y="355351"/>
                </a:lnTo>
                <a:lnTo>
                  <a:pt x="8965581" y="356839"/>
                </a:lnTo>
                <a:lnTo>
                  <a:pt x="8965581" y="2085279"/>
                </a:lnTo>
                <a:lnTo>
                  <a:pt x="8764859" y="2174488"/>
                </a:lnTo>
                <a:lnTo>
                  <a:pt x="0" y="2174488"/>
                </a:lnTo>
                <a:lnTo>
                  <a:pt x="0" y="133815"/>
                </a:lnTo>
                <a:lnTo>
                  <a:pt x="189571" y="0"/>
                </a:lnTo>
                <a:close/>
              </a:path>
            </a:pathLst>
          </a:custGeom>
          <a:gradFill>
            <a:gsLst>
              <a:gs pos="73000">
                <a:schemeClr val="accent1">
                  <a:lumMod val="5000"/>
                  <a:lumOff val="95000"/>
                  <a:alpha val="10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 w="127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tx1">
                    <a:alpha val="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任意多边形: 形状 5"/>
          <p:cNvSpPr/>
          <p:nvPr userDrawn="1"/>
        </p:nvSpPr>
        <p:spPr>
          <a:xfrm>
            <a:off x="6574925" y="3342879"/>
            <a:ext cx="1938698" cy="1291213"/>
          </a:xfrm>
          <a:custGeom>
            <a:avLst/>
            <a:gdLst>
              <a:gd name="connsiteX0" fmla="*/ 189571 w 8965581"/>
              <a:gd name="connsiteY0" fmla="*/ 0 h 2174488"/>
              <a:gd name="connsiteX1" fmla="*/ 880947 w 8965581"/>
              <a:gd name="connsiteY1" fmla="*/ 0 h 2174488"/>
              <a:gd name="connsiteX2" fmla="*/ 959005 w 8965581"/>
              <a:gd name="connsiteY2" fmla="*/ 167269 h 2174488"/>
              <a:gd name="connsiteX3" fmla="*/ 8452625 w 8965581"/>
              <a:gd name="connsiteY3" fmla="*/ 167269 h 2174488"/>
              <a:gd name="connsiteX4" fmla="*/ 8508381 w 8965581"/>
              <a:gd name="connsiteY4" fmla="*/ 367991 h 2174488"/>
              <a:gd name="connsiteX5" fmla="*/ 8965581 w 8965581"/>
              <a:gd name="connsiteY5" fmla="*/ 356839 h 2174488"/>
              <a:gd name="connsiteX6" fmla="*/ 8965581 w 8965581"/>
              <a:gd name="connsiteY6" fmla="*/ 2085279 h 2174488"/>
              <a:gd name="connsiteX7" fmla="*/ 8764859 w 8965581"/>
              <a:gd name="connsiteY7" fmla="*/ 2174488 h 2174488"/>
              <a:gd name="connsiteX8" fmla="*/ 0 w 8965581"/>
              <a:gd name="connsiteY8" fmla="*/ 2174488 h 2174488"/>
              <a:gd name="connsiteX9" fmla="*/ 0 w 8965581"/>
              <a:gd name="connsiteY9" fmla="*/ 133815 h 2174488"/>
              <a:gd name="connsiteX10" fmla="*/ 189571 w 8965581"/>
              <a:gd name="connsiteY10" fmla="*/ 0 h 2174488"/>
              <a:gd name="connsiteX0-1" fmla="*/ 189571 w 8965581"/>
              <a:gd name="connsiteY0-2" fmla="*/ 0 h 2174488"/>
              <a:gd name="connsiteX1-3" fmla="*/ 880947 w 8965581"/>
              <a:gd name="connsiteY1-4" fmla="*/ 0 h 2174488"/>
              <a:gd name="connsiteX2-5" fmla="*/ 959005 w 8965581"/>
              <a:gd name="connsiteY2-6" fmla="*/ 167269 h 2174488"/>
              <a:gd name="connsiteX3-7" fmla="*/ 8452625 w 8965581"/>
              <a:gd name="connsiteY3-8" fmla="*/ 167269 h 2174488"/>
              <a:gd name="connsiteX4-9" fmla="*/ 8508381 w 8965581"/>
              <a:gd name="connsiteY4-10" fmla="*/ 355351 h 2174488"/>
              <a:gd name="connsiteX5-11" fmla="*/ 8965581 w 8965581"/>
              <a:gd name="connsiteY5-12" fmla="*/ 356839 h 2174488"/>
              <a:gd name="connsiteX6-13" fmla="*/ 8965581 w 8965581"/>
              <a:gd name="connsiteY6-14" fmla="*/ 2085279 h 2174488"/>
              <a:gd name="connsiteX7-15" fmla="*/ 8764859 w 8965581"/>
              <a:gd name="connsiteY7-16" fmla="*/ 2174488 h 2174488"/>
              <a:gd name="connsiteX8-17" fmla="*/ 0 w 8965581"/>
              <a:gd name="connsiteY8-18" fmla="*/ 2174488 h 2174488"/>
              <a:gd name="connsiteX9-19" fmla="*/ 0 w 8965581"/>
              <a:gd name="connsiteY9-20" fmla="*/ 133815 h 2174488"/>
              <a:gd name="connsiteX10-21" fmla="*/ 189571 w 8965581"/>
              <a:gd name="connsiteY10-22" fmla="*/ 0 h 2174488"/>
              <a:gd name="connsiteX0-23" fmla="*/ 189571 w 8965581"/>
              <a:gd name="connsiteY0-24" fmla="*/ 0 h 2174488"/>
              <a:gd name="connsiteX1-25" fmla="*/ 880947 w 8965581"/>
              <a:gd name="connsiteY1-26" fmla="*/ 0 h 2174488"/>
              <a:gd name="connsiteX2-27" fmla="*/ 959005 w 8965581"/>
              <a:gd name="connsiteY2-28" fmla="*/ 167269 h 2174488"/>
              <a:gd name="connsiteX3-29" fmla="*/ 8371549 w 8965581"/>
              <a:gd name="connsiteY3-30" fmla="*/ 152101 h 2174488"/>
              <a:gd name="connsiteX4-31" fmla="*/ 8508381 w 8965581"/>
              <a:gd name="connsiteY4-32" fmla="*/ 355351 h 2174488"/>
              <a:gd name="connsiteX5-33" fmla="*/ 8965581 w 8965581"/>
              <a:gd name="connsiteY5-34" fmla="*/ 356839 h 2174488"/>
              <a:gd name="connsiteX6-35" fmla="*/ 8965581 w 8965581"/>
              <a:gd name="connsiteY6-36" fmla="*/ 2085279 h 2174488"/>
              <a:gd name="connsiteX7-37" fmla="*/ 8764859 w 8965581"/>
              <a:gd name="connsiteY7-38" fmla="*/ 2174488 h 2174488"/>
              <a:gd name="connsiteX8-39" fmla="*/ 0 w 8965581"/>
              <a:gd name="connsiteY8-40" fmla="*/ 2174488 h 2174488"/>
              <a:gd name="connsiteX9-41" fmla="*/ 0 w 8965581"/>
              <a:gd name="connsiteY9-42" fmla="*/ 133815 h 2174488"/>
              <a:gd name="connsiteX10-43" fmla="*/ 189571 w 8965581"/>
              <a:gd name="connsiteY10-44" fmla="*/ 0 h 2174488"/>
              <a:gd name="connsiteX0-45" fmla="*/ 189571 w 8965581"/>
              <a:gd name="connsiteY0-46" fmla="*/ 0 h 2174488"/>
              <a:gd name="connsiteX1-47" fmla="*/ 880947 w 8965581"/>
              <a:gd name="connsiteY1-48" fmla="*/ 0 h 2174488"/>
              <a:gd name="connsiteX2-49" fmla="*/ 959005 w 8965581"/>
              <a:gd name="connsiteY2-50" fmla="*/ 167269 h 2174488"/>
              <a:gd name="connsiteX3-51" fmla="*/ 8371549 w 8965581"/>
              <a:gd name="connsiteY3-52" fmla="*/ 157157 h 2174488"/>
              <a:gd name="connsiteX4-53" fmla="*/ 8508381 w 8965581"/>
              <a:gd name="connsiteY4-54" fmla="*/ 355351 h 2174488"/>
              <a:gd name="connsiteX5-55" fmla="*/ 8965581 w 8965581"/>
              <a:gd name="connsiteY5-56" fmla="*/ 356839 h 2174488"/>
              <a:gd name="connsiteX6-57" fmla="*/ 8965581 w 8965581"/>
              <a:gd name="connsiteY6-58" fmla="*/ 2085279 h 2174488"/>
              <a:gd name="connsiteX7-59" fmla="*/ 8764859 w 8965581"/>
              <a:gd name="connsiteY7-60" fmla="*/ 2174488 h 2174488"/>
              <a:gd name="connsiteX8-61" fmla="*/ 0 w 8965581"/>
              <a:gd name="connsiteY8-62" fmla="*/ 2174488 h 2174488"/>
              <a:gd name="connsiteX9-63" fmla="*/ 0 w 8965581"/>
              <a:gd name="connsiteY9-64" fmla="*/ 133815 h 2174488"/>
              <a:gd name="connsiteX10-65" fmla="*/ 189571 w 8965581"/>
              <a:gd name="connsiteY10-66" fmla="*/ 0 h 2174488"/>
              <a:gd name="connsiteX0-67" fmla="*/ 189571 w 8965581"/>
              <a:gd name="connsiteY0-68" fmla="*/ 0 h 2174488"/>
              <a:gd name="connsiteX1-69" fmla="*/ 880947 w 8965581"/>
              <a:gd name="connsiteY1-70" fmla="*/ 0 h 2174488"/>
              <a:gd name="connsiteX2-71" fmla="*/ 959005 w 8965581"/>
              <a:gd name="connsiteY2-72" fmla="*/ 167269 h 2174488"/>
              <a:gd name="connsiteX3-73" fmla="*/ 8364179 w 8965581"/>
              <a:gd name="connsiteY3-74" fmla="*/ 167269 h 2174488"/>
              <a:gd name="connsiteX4-75" fmla="*/ 8508381 w 8965581"/>
              <a:gd name="connsiteY4-76" fmla="*/ 355351 h 2174488"/>
              <a:gd name="connsiteX5-77" fmla="*/ 8965581 w 8965581"/>
              <a:gd name="connsiteY5-78" fmla="*/ 356839 h 2174488"/>
              <a:gd name="connsiteX6-79" fmla="*/ 8965581 w 8965581"/>
              <a:gd name="connsiteY6-80" fmla="*/ 2085279 h 2174488"/>
              <a:gd name="connsiteX7-81" fmla="*/ 8764859 w 8965581"/>
              <a:gd name="connsiteY7-82" fmla="*/ 2174488 h 2174488"/>
              <a:gd name="connsiteX8-83" fmla="*/ 0 w 8965581"/>
              <a:gd name="connsiteY8-84" fmla="*/ 2174488 h 2174488"/>
              <a:gd name="connsiteX9-85" fmla="*/ 0 w 8965581"/>
              <a:gd name="connsiteY9-86" fmla="*/ 133815 h 2174488"/>
              <a:gd name="connsiteX10-87" fmla="*/ 189571 w 8965581"/>
              <a:gd name="connsiteY10-88" fmla="*/ 0 h 217448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</a:cxnLst>
            <a:rect l="l" t="t" r="r" b="b"/>
            <a:pathLst>
              <a:path w="8965581" h="2174488">
                <a:moveTo>
                  <a:pt x="189571" y="0"/>
                </a:moveTo>
                <a:lnTo>
                  <a:pt x="880947" y="0"/>
                </a:lnTo>
                <a:lnTo>
                  <a:pt x="959005" y="167269"/>
                </a:lnTo>
                <a:lnTo>
                  <a:pt x="8364179" y="167269"/>
                </a:lnTo>
                <a:lnTo>
                  <a:pt x="8508381" y="355351"/>
                </a:lnTo>
                <a:lnTo>
                  <a:pt x="8965581" y="356839"/>
                </a:lnTo>
                <a:lnTo>
                  <a:pt x="8965581" y="2085279"/>
                </a:lnTo>
                <a:lnTo>
                  <a:pt x="8764859" y="2174488"/>
                </a:lnTo>
                <a:lnTo>
                  <a:pt x="0" y="2174488"/>
                </a:lnTo>
                <a:lnTo>
                  <a:pt x="0" y="133815"/>
                </a:lnTo>
                <a:lnTo>
                  <a:pt x="189571" y="0"/>
                </a:lnTo>
                <a:close/>
              </a:path>
            </a:pathLst>
          </a:custGeom>
          <a:gradFill>
            <a:gsLst>
              <a:gs pos="73000">
                <a:schemeClr val="accent1">
                  <a:lumMod val="5000"/>
                  <a:lumOff val="95000"/>
                  <a:alpha val="10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 w="127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tx1">
                    <a:alpha val="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" name="组合 12"/>
          <p:cNvGrpSpPr/>
          <p:nvPr userDrawn="1"/>
        </p:nvGrpSpPr>
        <p:grpSpPr>
          <a:xfrm>
            <a:off x="1284192" y="3626560"/>
            <a:ext cx="558425" cy="348425"/>
            <a:chOff x="7091709" y="2274643"/>
            <a:chExt cx="558425" cy="348425"/>
          </a:xfrm>
        </p:grpSpPr>
        <p:sp>
          <p:nvSpPr>
            <p:cNvPr id="14" name="椭圆 13"/>
            <p:cNvSpPr/>
            <p:nvPr/>
          </p:nvSpPr>
          <p:spPr>
            <a:xfrm rot="21322067">
              <a:off x="7197370" y="2274643"/>
              <a:ext cx="348425" cy="348425"/>
            </a:xfrm>
            <a:prstGeom prst="ellipse">
              <a:avLst/>
            </a:prstGeom>
            <a:gradFill flip="none" rotWithShape="1">
              <a:gsLst>
                <a:gs pos="10000">
                  <a:schemeClr val="accent1">
                    <a:lumMod val="60000"/>
                    <a:lumOff val="40000"/>
                  </a:schemeClr>
                </a:gs>
                <a:gs pos="100000">
                  <a:schemeClr val="tx1"/>
                </a:gs>
              </a:gsLst>
              <a:path path="circle">
                <a:fillToRect r="100000" b="100000"/>
              </a:path>
              <a:tileRect l="-100000" t="-100000"/>
            </a:gradFill>
            <a:ln w="47625">
              <a:noFill/>
            </a:ln>
            <a:effectLst>
              <a:outerShdw blurRad="190500" algn="ctr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弧形 14"/>
            <p:cNvSpPr/>
            <p:nvPr/>
          </p:nvSpPr>
          <p:spPr>
            <a:xfrm rot="20747721">
              <a:off x="7091709" y="2384208"/>
              <a:ext cx="558425" cy="112966"/>
            </a:xfrm>
            <a:prstGeom prst="arc">
              <a:avLst>
                <a:gd name="adj1" fmla="val 20678157"/>
                <a:gd name="adj2" fmla="val 11700476"/>
              </a:avLst>
            </a:prstGeom>
            <a:noFill/>
            <a:ln w="6350">
              <a:solidFill>
                <a:schemeClr val="tx1">
                  <a:alpha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5"/>
            <p:cNvSpPr/>
            <p:nvPr/>
          </p:nvSpPr>
          <p:spPr>
            <a:xfrm rot="21322067" flipV="1">
              <a:off x="7117279" y="2503111"/>
              <a:ext cx="42528" cy="42526"/>
            </a:xfrm>
            <a:prstGeom prst="ellipse">
              <a:avLst/>
            </a:prstGeom>
            <a:gradFill flip="none" rotWithShape="1">
              <a:gsLst>
                <a:gs pos="10000">
                  <a:schemeClr val="accent1">
                    <a:lumMod val="60000"/>
                    <a:lumOff val="40000"/>
                  </a:schemeClr>
                </a:gs>
                <a:gs pos="100000">
                  <a:schemeClr val="tx1"/>
                </a:gs>
              </a:gsLst>
              <a:path path="circle">
                <a:fillToRect r="100000" b="100000"/>
              </a:path>
              <a:tileRect l="-100000" t="-100000"/>
            </a:gradFill>
            <a:ln w="476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7" name="组合 16"/>
          <p:cNvGrpSpPr/>
          <p:nvPr userDrawn="1"/>
        </p:nvGrpSpPr>
        <p:grpSpPr>
          <a:xfrm>
            <a:off x="4281873" y="3626560"/>
            <a:ext cx="558425" cy="348425"/>
            <a:chOff x="7091709" y="2274643"/>
            <a:chExt cx="558425" cy="348425"/>
          </a:xfrm>
        </p:grpSpPr>
        <p:sp>
          <p:nvSpPr>
            <p:cNvPr id="18" name="椭圆 17"/>
            <p:cNvSpPr/>
            <p:nvPr/>
          </p:nvSpPr>
          <p:spPr>
            <a:xfrm rot="21322067">
              <a:off x="7197370" y="2274643"/>
              <a:ext cx="348425" cy="348425"/>
            </a:xfrm>
            <a:prstGeom prst="ellipse">
              <a:avLst/>
            </a:prstGeom>
            <a:gradFill flip="none" rotWithShape="1">
              <a:gsLst>
                <a:gs pos="10000">
                  <a:schemeClr val="accent1">
                    <a:lumMod val="60000"/>
                    <a:lumOff val="40000"/>
                  </a:schemeClr>
                </a:gs>
                <a:gs pos="100000">
                  <a:schemeClr val="tx1"/>
                </a:gs>
              </a:gsLst>
              <a:path path="circle">
                <a:fillToRect r="100000" b="100000"/>
              </a:path>
              <a:tileRect l="-100000" t="-100000"/>
            </a:gradFill>
            <a:ln w="47625">
              <a:noFill/>
            </a:ln>
            <a:effectLst>
              <a:outerShdw blurRad="190500" algn="ctr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弧形 18"/>
            <p:cNvSpPr/>
            <p:nvPr/>
          </p:nvSpPr>
          <p:spPr>
            <a:xfrm rot="20747721">
              <a:off x="7091709" y="2384208"/>
              <a:ext cx="558425" cy="112966"/>
            </a:xfrm>
            <a:prstGeom prst="arc">
              <a:avLst>
                <a:gd name="adj1" fmla="val 20678157"/>
                <a:gd name="adj2" fmla="val 11700476"/>
              </a:avLst>
            </a:prstGeom>
            <a:noFill/>
            <a:ln w="6350">
              <a:solidFill>
                <a:schemeClr val="tx1">
                  <a:alpha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椭圆 19"/>
            <p:cNvSpPr/>
            <p:nvPr/>
          </p:nvSpPr>
          <p:spPr>
            <a:xfrm rot="21322067" flipV="1">
              <a:off x="7117279" y="2503111"/>
              <a:ext cx="42528" cy="42526"/>
            </a:xfrm>
            <a:prstGeom prst="ellipse">
              <a:avLst/>
            </a:prstGeom>
            <a:gradFill flip="none" rotWithShape="1">
              <a:gsLst>
                <a:gs pos="10000">
                  <a:schemeClr val="accent1">
                    <a:lumMod val="60000"/>
                    <a:lumOff val="40000"/>
                  </a:schemeClr>
                </a:gs>
                <a:gs pos="100000">
                  <a:schemeClr val="tx1"/>
                </a:gs>
              </a:gsLst>
              <a:path path="circle">
                <a:fillToRect r="100000" b="100000"/>
              </a:path>
              <a:tileRect l="-100000" t="-100000"/>
            </a:gradFill>
            <a:ln w="476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1" name="组合 20"/>
          <p:cNvGrpSpPr/>
          <p:nvPr userDrawn="1"/>
        </p:nvGrpSpPr>
        <p:grpSpPr>
          <a:xfrm>
            <a:off x="7265062" y="3685779"/>
            <a:ext cx="558425" cy="348425"/>
            <a:chOff x="7091709" y="2274643"/>
            <a:chExt cx="558425" cy="348425"/>
          </a:xfrm>
        </p:grpSpPr>
        <p:sp>
          <p:nvSpPr>
            <p:cNvPr id="22" name="椭圆 21"/>
            <p:cNvSpPr/>
            <p:nvPr/>
          </p:nvSpPr>
          <p:spPr>
            <a:xfrm rot="21322067">
              <a:off x="7197370" y="2274643"/>
              <a:ext cx="348425" cy="348425"/>
            </a:xfrm>
            <a:prstGeom prst="ellipse">
              <a:avLst/>
            </a:prstGeom>
            <a:gradFill flip="none" rotWithShape="1">
              <a:gsLst>
                <a:gs pos="10000">
                  <a:schemeClr val="accent1">
                    <a:lumMod val="60000"/>
                    <a:lumOff val="40000"/>
                  </a:schemeClr>
                </a:gs>
                <a:gs pos="100000">
                  <a:schemeClr val="tx1"/>
                </a:gs>
              </a:gsLst>
              <a:path path="circle">
                <a:fillToRect r="100000" b="100000"/>
              </a:path>
              <a:tileRect l="-100000" t="-100000"/>
            </a:gradFill>
            <a:ln w="47625">
              <a:noFill/>
            </a:ln>
            <a:effectLst>
              <a:outerShdw blurRad="190500" algn="ctr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弧形 22"/>
            <p:cNvSpPr/>
            <p:nvPr/>
          </p:nvSpPr>
          <p:spPr>
            <a:xfrm rot="20747721">
              <a:off x="7091709" y="2384208"/>
              <a:ext cx="558425" cy="112966"/>
            </a:xfrm>
            <a:prstGeom prst="arc">
              <a:avLst>
                <a:gd name="adj1" fmla="val 20678157"/>
                <a:gd name="adj2" fmla="val 11700476"/>
              </a:avLst>
            </a:prstGeom>
            <a:noFill/>
            <a:ln w="6350">
              <a:solidFill>
                <a:schemeClr val="tx1">
                  <a:alpha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 rot="21322067" flipV="1">
              <a:off x="7117279" y="2503111"/>
              <a:ext cx="42528" cy="42526"/>
            </a:xfrm>
            <a:prstGeom prst="ellipse">
              <a:avLst/>
            </a:prstGeom>
            <a:gradFill flip="none" rotWithShape="1">
              <a:gsLst>
                <a:gs pos="10000">
                  <a:schemeClr val="accent1">
                    <a:lumMod val="60000"/>
                    <a:lumOff val="40000"/>
                  </a:schemeClr>
                </a:gs>
                <a:gs pos="100000">
                  <a:schemeClr val="tx1"/>
                </a:gs>
              </a:gsLst>
              <a:path path="circle">
                <a:fillToRect r="100000" b="100000"/>
              </a:path>
              <a:tileRect l="-100000" t="-100000"/>
            </a:gradFill>
            <a:ln w="476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5" name="文本占位符 228"/>
          <p:cNvSpPr>
            <a:spLocks noGrp="1"/>
          </p:cNvSpPr>
          <p:nvPr>
            <p:ph type="body" sz="quarter" idx="11" hasCustomPrompt="1"/>
          </p:nvPr>
        </p:nvSpPr>
        <p:spPr>
          <a:xfrm>
            <a:off x="688016" y="4170698"/>
            <a:ext cx="1750776" cy="4247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kumimoji="0" lang="en-US" altLang="zh-CN" sz="2400" b="0" i="0" u="none" strike="noStrike" spc="300" normalizeH="0" baseline="0" dirty="0" smtClean="0">
                <a:ln>
                  <a:noFill/>
                </a:ln>
                <a:solidFill>
                  <a:srgbClr val="FFFFFF"/>
                </a:solidFill>
                <a:uLnTx/>
                <a:uFillTx/>
                <a:latin typeface="Arial" panose="020B0604020202020204"/>
                <a:ea typeface="微软雅黑" panose="020B0503020204020204" charset="-122"/>
              </a:defRPr>
            </a:lvl1pPr>
          </a:lstStyle>
          <a:p>
            <a:pPr marL="285750" marR="0" lvl="0" indent="-285750" algn="ctr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</a:pPr>
            <a:r>
              <a:rPr lang="zh-CN" altLang="en-US"/>
              <a:t>添加标题</a:t>
            </a:r>
            <a:endParaRPr lang="en-US" altLang="zh-CN"/>
          </a:p>
        </p:txBody>
      </p:sp>
      <p:sp>
        <p:nvSpPr>
          <p:cNvPr id="26" name="文本占位符 228"/>
          <p:cNvSpPr>
            <a:spLocks noGrp="1"/>
          </p:cNvSpPr>
          <p:nvPr>
            <p:ph type="body" sz="quarter" idx="12" hasCustomPrompt="1"/>
          </p:nvPr>
        </p:nvSpPr>
        <p:spPr>
          <a:xfrm>
            <a:off x="3680634" y="4170698"/>
            <a:ext cx="1750776" cy="4247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kumimoji="0" lang="en-US" altLang="zh-CN" sz="2400" b="0" i="0" u="none" strike="noStrike" spc="300" normalizeH="0" baseline="0" dirty="0" smtClean="0">
                <a:ln>
                  <a:noFill/>
                </a:ln>
                <a:solidFill>
                  <a:srgbClr val="FFFFFF"/>
                </a:solidFill>
                <a:uLnTx/>
                <a:uFillTx/>
                <a:latin typeface="Arial" panose="020B0604020202020204"/>
                <a:ea typeface="微软雅黑" panose="020B0503020204020204" charset="-122"/>
              </a:defRPr>
            </a:lvl1pPr>
          </a:lstStyle>
          <a:p>
            <a:pPr marL="285750" marR="0" lvl="0" indent="-285750" algn="ctr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</a:pPr>
            <a:r>
              <a:rPr lang="zh-CN" altLang="en-US"/>
              <a:t>添加标题</a:t>
            </a:r>
            <a:endParaRPr lang="en-US" altLang="zh-CN"/>
          </a:p>
        </p:txBody>
      </p:sp>
      <p:sp>
        <p:nvSpPr>
          <p:cNvPr id="27" name="文本占位符 228"/>
          <p:cNvSpPr>
            <a:spLocks noGrp="1"/>
          </p:cNvSpPr>
          <p:nvPr>
            <p:ph type="body" sz="quarter" idx="13" hasCustomPrompt="1"/>
          </p:nvPr>
        </p:nvSpPr>
        <p:spPr>
          <a:xfrm>
            <a:off x="6668886" y="4229917"/>
            <a:ext cx="1750776" cy="4247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kumimoji="0" lang="en-US" altLang="zh-CN" sz="2400" b="0" i="0" u="none" strike="noStrike" spc="300" normalizeH="0" baseline="0" dirty="0" smtClean="0">
                <a:ln>
                  <a:noFill/>
                </a:ln>
                <a:solidFill>
                  <a:srgbClr val="FFFFFF"/>
                </a:solidFill>
                <a:uLnTx/>
                <a:uFillTx/>
                <a:latin typeface="Arial" panose="020B0604020202020204"/>
                <a:ea typeface="微软雅黑" panose="020B0503020204020204" charset="-122"/>
              </a:defRPr>
            </a:lvl1pPr>
          </a:lstStyle>
          <a:p>
            <a:pPr marL="285750" marR="0" lvl="0" indent="-285750" algn="ctr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</a:pPr>
            <a:r>
              <a:rPr lang="zh-CN" altLang="en-US"/>
              <a:t>添加标题</a:t>
            </a:r>
            <a:endParaRPr lang="en-US" altLang="zh-CN"/>
          </a:p>
        </p:txBody>
      </p:sp>
      <p:sp>
        <p:nvSpPr>
          <p:cNvPr id="28" name="任意多边形: 形状 27"/>
          <p:cNvSpPr/>
          <p:nvPr userDrawn="1"/>
        </p:nvSpPr>
        <p:spPr>
          <a:xfrm>
            <a:off x="9570432" y="3342879"/>
            <a:ext cx="1938698" cy="1291213"/>
          </a:xfrm>
          <a:custGeom>
            <a:avLst/>
            <a:gdLst>
              <a:gd name="connsiteX0" fmla="*/ 189571 w 8965581"/>
              <a:gd name="connsiteY0" fmla="*/ 0 h 2174488"/>
              <a:gd name="connsiteX1" fmla="*/ 880947 w 8965581"/>
              <a:gd name="connsiteY1" fmla="*/ 0 h 2174488"/>
              <a:gd name="connsiteX2" fmla="*/ 959005 w 8965581"/>
              <a:gd name="connsiteY2" fmla="*/ 167269 h 2174488"/>
              <a:gd name="connsiteX3" fmla="*/ 8452625 w 8965581"/>
              <a:gd name="connsiteY3" fmla="*/ 167269 h 2174488"/>
              <a:gd name="connsiteX4" fmla="*/ 8508381 w 8965581"/>
              <a:gd name="connsiteY4" fmla="*/ 367991 h 2174488"/>
              <a:gd name="connsiteX5" fmla="*/ 8965581 w 8965581"/>
              <a:gd name="connsiteY5" fmla="*/ 356839 h 2174488"/>
              <a:gd name="connsiteX6" fmla="*/ 8965581 w 8965581"/>
              <a:gd name="connsiteY6" fmla="*/ 2085279 h 2174488"/>
              <a:gd name="connsiteX7" fmla="*/ 8764859 w 8965581"/>
              <a:gd name="connsiteY7" fmla="*/ 2174488 h 2174488"/>
              <a:gd name="connsiteX8" fmla="*/ 0 w 8965581"/>
              <a:gd name="connsiteY8" fmla="*/ 2174488 h 2174488"/>
              <a:gd name="connsiteX9" fmla="*/ 0 w 8965581"/>
              <a:gd name="connsiteY9" fmla="*/ 133815 h 2174488"/>
              <a:gd name="connsiteX10" fmla="*/ 189571 w 8965581"/>
              <a:gd name="connsiteY10" fmla="*/ 0 h 2174488"/>
              <a:gd name="connsiteX0-1" fmla="*/ 189571 w 8965581"/>
              <a:gd name="connsiteY0-2" fmla="*/ 0 h 2174488"/>
              <a:gd name="connsiteX1-3" fmla="*/ 880947 w 8965581"/>
              <a:gd name="connsiteY1-4" fmla="*/ 0 h 2174488"/>
              <a:gd name="connsiteX2-5" fmla="*/ 959005 w 8965581"/>
              <a:gd name="connsiteY2-6" fmla="*/ 167269 h 2174488"/>
              <a:gd name="connsiteX3-7" fmla="*/ 8452625 w 8965581"/>
              <a:gd name="connsiteY3-8" fmla="*/ 167269 h 2174488"/>
              <a:gd name="connsiteX4-9" fmla="*/ 8508381 w 8965581"/>
              <a:gd name="connsiteY4-10" fmla="*/ 355351 h 2174488"/>
              <a:gd name="connsiteX5-11" fmla="*/ 8965581 w 8965581"/>
              <a:gd name="connsiteY5-12" fmla="*/ 356839 h 2174488"/>
              <a:gd name="connsiteX6-13" fmla="*/ 8965581 w 8965581"/>
              <a:gd name="connsiteY6-14" fmla="*/ 2085279 h 2174488"/>
              <a:gd name="connsiteX7-15" fmla="*/ 8764859 w 8965581"/>
              <a:gd name="connsiteY7-16" fmla="*/ 2174488 h 2174488"/>
              <a:gd name="connsiteX8-17" fmla="*/ 0 w 8965581"/>
              <a:gd name="connsiteY8-18" fmla="*/ 2174488 h 2174488"/>
              <a:gd name="connsiteX9-19" fmla="*/ 0 w 8965581"/>
              <a:gd name="connsiteY9-20" fmla="*/ 133815 h 2174488"/>
              <a:gd name="connsiteX10-21" fmla="*/ 189571 w 8965581"/>
              <a:gd name="connsiteY10-22" fmla="*/ 0 h 2174488"/>
              <a:gd name="connsiteX0-23" fmla="*/ 189571 w 8965581"/>
              <a:gd name="connsiteY0-24" fmla="*/ 0 h 2174488"/>
              <a:gd name="connsiteX1-25" fmla="*/ 880947 w 8965581"/>
              <a:gd name="connsiteY1-26" fmla="*/ 0 h 2174488"/>
              <a:gd name="connsiteX2-27" fmla="*/ 959005 w 8965581"/>
              <a:gd name="connsiteY2-28" fmla="*/ 167269 h 2174488"/>
              <a:gd name="connsiteX3-29" fmla="*/ 8371549 w 8965581"/>
              <a:gd name="connsiteY3-30" fmla="*/ 152101 h 2174488"/>
              <a:gd name="connsiteX4-31" fmla="*/ 8508381 w 8965581"/>
              <a:gd name="connsiteY4-32" fmla="*/ 355351 h 2174488"/>
              <a:gd name="connsiteX5-33" fmla="*/ 8965581 w 8965581"/>
              <a:gd name="connsiteY5-34" fmla="*/ 356839 h 2174488"/>
              <a:gd name="connsiteX6-35" fmla="*/ 8965581 w 8965581"/>
              <a:gd name="connsiteY6-36" fmla="*/ 2085279 h 2174488"/>
              <a:gd name="connsiteX7-37" fmla="*/ 8764859 w 8965581"/>
              <a:gd name="connsiteY7-38" fmla="*/ 2174488 h 2174488"/>
              <a:gd name="connsiteX8-39" fmla="*/ 0 w 8965581"/>
              <a:gd name="connsiteY8-40" fmla="*/ 2174488 h 2174488"/>
              <a:gd name="connsiteX9-41" fmla="*/ 0 w 8965581"/>
              <a:gd name="connsiteY9-42" fmla="*/ 133815 h 2174488"/>
              <a:gd name="connsiteX10-43" fmla="*/ 189571 w 8965581"/>
              <a:gd name="connsiteY10-44" fmla="*/ 0 h 2174488"/>
              <a:gd name="connsiteX0-45" fmla="*/ 189571 w 8965581"/>
              <a:gd name="connsiteY0-46" fmla="*/ 0 h 2174488"/>
              <a:gd name="connsiteX1-47" fmla="*/ 880947 w 8965581"/>
              <a:gd name="connsiteY1-48" fmla="*/ 0 h 2174488"/>
              <a:gd name="connsiteX2-49" fmla="*/ 959005 w 8965581"/>
              <a:gd name="connsiteY2-50" fmla="*/ 167269 h 2174488"/>
              <a:gd name="connsiteX3-51" fmla="*/ 8371549 w 8965581"/>
              <a:gd name="connsiteY3-52" fmla="*/ 157157 h 2174488"/>
              <a:gd name="connsiteX4-53" fmla="*/ 8508381 w 8965581"/>
              <a:gd name="connsiteY4-54" fmla="*/ 355351 h 2174488"/>
              <a:gd name="connsiteX5-55" fmla="*/ 8965581 w 8965581"/>
              <a:gd name="connsiteY5-56" fmla="*/ 356839 h 2174488"/>
              <a:gd name="connsiteX6-57" fmla="*/ 8965581 w 8965581"/>
              <a:gd name="connsiteY6-58" fmla="*/ 2085279 h 2174488"/>
              <a:gd name="connsiteX7-59" fmla="*/ 8764859 w 8965581"/>
              <a:gd name="connsiteY7-60" fmla="*/ 2174488 h 2174488"/>
              <a:gd name="connsiteX8-61" fmla="*/ 0 w 8965581"/>
              <a:gd name="connsiteY8-62" fmla="*/ 2174488 h 2174488"/>
              <a:gd name="connsiteX9-63" fmla="*/ 0 w 8965581"/>
              <a:gd name="connsiteY9-64" fmla="*/ 133815 h 2174488"/>
              <a:gd name="connsiteX10-65" fmla="*/ 189571 w 8965581"/>
              <a:gd name="connsiteY10-66" fmla="*/ 0 h 2174488"/>
              <a:gd name="connsiteX0-67" fmla="*/ 189571 w 8965581"/>
              <a:gd name="connsiteY0-68" fmla="*/ 0 h 2174488"/>
              <a:gd name="connsiteX1-69" fmla="*/ 880947 w 8965581"/>
              <a:gd name="connsiteY1-70" fmla="*/ 0 h 2174488"/>
              <a:gd name="connsiteX2-71" fmla="*/ 959005 w 8965581"/>
              <a:gd name="connsiteY2-72" fmla="*/ 167269 h 2174488"/>
              <a:gd name="connsiteX3-73" fmla="*/ 8364179 w 8965581"/>
              <a:gd name="connsiteY3-74" fmla="*/ 167269 h 2174488"/>
              <a:gd name="connsiteX4-75" fmla="*/ 8508381 w 8965581"/>
              <a:gd name="connsiteY4-76" fmla="*/ 355351 h 2174488"/>
              <a:gd name="connsiteX5-77" fmla="*/ 8965581 w 8965581"/>
              <a:gd name="connsiteY5-78" fmla="*/ 356839 h 2174488"/>
              <a:gd name="connsiteX6-79" fmla="*/ 8965581 w 8965581"/>
              <a:gd name="connsiteY6-80" fmla="*/ 2085279 h 2174488"/>
              <a:gd name="connsiteX7-81" fmla="*/ 8764859 w 8965581"/>
              <a:gd name="connsiteY7-82" fmla="*/ 2174488 h 2174488"/>
              <a:gd name="connsiteX8-83" fmla="*/ 0 w 8965581"/>
              <a:gd name="connsiteY8-84" fmla="*/ 2174488 h 2174488"/>
              <a:gd name="connsiteX9-85" fmla="*/ 0 w 8965581"/>
              <a:gd name="connsiteY9-86" fmla="*/ 133815 h 2174488"/>
              <a:gd name="connsiteX10-87" fmla="*/ 189571 w 8965581"/>
              <a:gd name="connsiteY10-88" fmla="*/ 0 h 217448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</a:cxnLst>
            <a:rect l="l" t="t" r="r" b="b"/>
            <a:pathLst>
              <a:path w="8965581" h="2174488">
                <a:moveTo>
                  <a:pt x="189571" y="0"/>
                </a:moveTo>
                <a:lnTo>
                  <a:pt x="880947" y="0"/>
                </a:lnTo>
                <a:lnTo>
                  <a:pt x="959005" y="167269"/>
                </a:lnTo>
                <a:lnTo>
                  <a:pt x="8364179" y="167269"/>
                </a:lnTo>
                <a:lnTo>
                  <a:pt x="8508381" y="355351"/>
                </a:lnTo>
                <a:lnTo>
                  <a:pt x="8965581" y="356839"/>
                </a:lnTo>
                <a:lnTo>
                  <a:pt x="8965581" y="2085279"/>
                </a:lnTo>
                <a:lnTo>
                  <a:pt x="8764859" y="2174488"/>
                </a:lnTo>
                <a:lnTo>
                  <a:pt x="0" y="2174488"/>
                </a:lnTo>
                <a:lnTo>
                  <a:pt x="0" y="133815"/>
                </a:lnTo>
                <a:lnTo>
                  <a:pt x="189571" y="0"/>
                </a:lnTo>
                <a:close/>
              </a:path>
            </a:pathLst>
          </a:custGeom>
          <a:gradFill>
            <a:gsLst>
              <a:gs pos="73000">
                <a:schemeClr val="accent1">
                  <a:lumMod val="5000"/>
                  <a:lumOff val="95000"/>
                  <a:alpha val="10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 w="127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tx1">
                    <a:alpha val="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9" name="组合 28"/>
          <p:cNvGrpSpPr/>
          <p:nvPr userDrawn="1"/>
        </p:nvGrpSpPr>
        <p:grpSpPr>
          <a:xfrm>
            <a:off x="10260569" y="3685779"/>
            <a:ext cx="558425" cy="348425"/>
            <a:chOff x="7091709" y="2274643"/>
            <a:chExt cx="558425" cy="348425"/>
          </a:xfrm>
        </p:grpSpPr>
        <p:sp>
          <p:nvSpPr>
            <p:cNvPr id="30" name="椭圆 29"/>
            <p:cNvSpPr/>
            <p:nvPr/>
          </p:nvSpPr>
          <p:spPr>
            <a:xfrm rot="21322067">
              <a:off x="7197370" y="2274643"/>
              <a:ext cx="348425" cy="348425"/>
            </a:xfrm>
            <a:prstGeom prst="ellipse">
              <a:avLst/>
            </a:prstGeom>
            <a:gradFill flip="none" rotWithShape="1">
              <a:gsLst>
                <a:gs pos="10000">
                  <a:schemeClr val="accent1">
                    <a:lumMod val="60000"/>
                    <a:lumOff val="40000"/>
                  </a:schemeClr>
                </a:gs>
                <a:gs pos="100000">
                  <a:schemeClr val="tx1"/>
                </a:gs>
              </a:gsLst>
              <a:path path="circle">
                <a:fillToRect r="100000" b="100000"/>
              </a:path>
              <a:tileRect l="-100000" t="-100000"/>
            </a:gradFill>
            <a:ln w="47625">
              <a:noFill/>
            </a:ln>
            <a:effectLst>
              <a:outerShdw blurRad="190500" algn="ctr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弧形 30"/>
            <p:cNvSpPr/>
            <p:nvPr/>
          </p:nvSpPr>
          <p:spPr>
            <a:xfrm rot="20747721">
              <a:off x="7091709" y="2384208"/>
              <a:ext cx="558425" cy="112966"/>
            </a:xfrm>
            <a:prstGeom prst="arc">
              <a:avLst>
                <a:gd name="adj1" fmla="val 20678157"/>
                <a:gd name="adj2" fmla="val 11700476"/>
              </a:avLst>
            </a:prstGeom>
            <a:noFill/>
            <a:ln w="6350">
              <a:solidFill>
                <a:schemeClr val="tx1">
                  <a:alpha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椭圆 31"/>
            <p:cNvSpPr/>
            <p:nvPr/>
          </p:nvSpPr>
          <p:spPr>
            <a:xfrm rot="21322067" flipV="1">
              <a:off x="7117279" y="2503111"/>
              <a:ext cx="42528" cy="42526"/>
            </a:xfrm>
            <a:prstGeom prst="ellipse">
              <a:avLst/>
            </a:prstGeom>
            <a:gradFill flip="none" rotWithShape="1">
              <a:gsLst>
                <a:gs pos="10000">
                  <a:schemeClr val="accent1">
                    <a:lumMod val="60000"/>
                    <a:lumOff val="40000"/>
                  </a:schemeClr>
                </a:gs>
                <a:gs pos="100000">
                  <a:schemeClr val="tx1"/>
                </a:gs>
              </a:gsLst>
              <a:path path="circle">
                <a:fillToRect r="100000" b="100000"/>
              </a:path>
              <a:tileRect l="-100000" t="-100000"/>
            </a:gradFill>
            <a:ln w="476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3" name="文本占位符 228"/>
          <p:cNvSpPr>
            <a:spLocks noGrp="1"/>
          </p:cNvSpPr>
          <p:nvPr>
            <p:ph type="body" sz="quarter" idx="14" hasCustomPrompt="1"/>
          </p:nvPr>
        </p:nvSpPr>
        <p:spPr>
          <a:xfrm>
            <a:off x="9664393" y="4229917"/>
            <a:ext cx="1750776" cy="4247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kumimoji="0" lang="en-US" altLang="zh-CN" sz="2400" b="0" i="0" u="none" strike="noStrike" spc="300" normalizeH="0" baseline="0" dirty="0" smtClean="0">
                <a:ln>
                  <a:noFill/>
                </a:ln>
                <a:solidFill>
                  <a:srgbClr val="FFFFFF"/>
                </a:solidFill>
                <a:uLnTx/>
                <a:uFillTx/>
                <a:latin typeface="Arial" panose="020B0604020202020204"/>
                <a:ea typeface="微软雅黑" panose="020B0503020204020204" charset="-122"/>
              </a:defRPr>
            </a:lvl1pPr>
          </a:lstStyle>
          <a:p>
            <a:pPr marL="285750" marR="0" lvl="0" indent="-285750" algn="ctr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</a:pPr>
            <a:r>
              <a:rPr lang="zh-CN" altLang="en-US"/>
              <a:t>添加标题</a:t>
            </a:r>
            <a:endParaRPr lang="en-US" altLang="zh-CN"/>
          </a:p>
        </p:txBody>
      </p:sp>
      <p:sp>
        <p:nvSpPr>
          <p:cNvPr id="34" name="文本框 33"/>
          <p:cNvSpPr txBox="1"/>
          <p:nvPr userDrawn="1"/>
        </p:nvSpPr>
        <p:spPr>
          <a:xfrm>
            <a:off x="5125426" y="1327604"/>
            <a:ext cx="20377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 sz="6400" spc="6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accent1">
                        <a:lumMod val="40000"/>
                        <a:lumOff val="60000"/>
                      </a:schemeClr>
                    </a:gs>
                  </a:gsLst>
                  <a:lin ang="5400000" scaled="1"/>
                  <a:tileRect/>
                </a:gradFill>
                <a:latin typeface="庞门正道标题体" panose="02010600030101010101" pitchFamily="2" charset="-122"/>
                <a:ea typeface="庞门正道标题体" panose="02010600030101010101" pitchFamily="2" charset="-122"/>
              </a:defRPr>
            </a:lvl1pPr>
          </a:lstStyle>
          <a:p>
            <a:pPr algn="ctr"/>
            <a:r>
              <a:rPr lang="zh-CN" altLang="en-US" sz="7200">
                <a:ln>
                  <a:gradFill>
                    <a:gsLst>
                      <a:gs pos="1000">
                        <a:schemeClr val="accent1">
                          <a:lumMod val="5000"/>
                          <a:lumOff val="95000"/>
                          <a:alpha val="0"/>
                        </a:schemeClr>
                      </a:gs>
                      <a:gs pos="100000">
                        <a:schemeClr val="tx1">
                          <a:alpha val="20000"/>
                        </a:schemeClr>
                      </a:gs>
                    </a:gsLst>
                    <a:lin ang="5400000" scaled="1"/>
                  </a:gradFill>
                </a:ln>
                <a:noFill/>
              </a:rPr>
              <a:t>目录</a:t>
            </a:r>
            <a:endParaRPr lang="zh-CN" altLang="en-US" sz="7200">
              <a:ln>
                <a:gradFill>
                  <a:gsLst>
                    <a:gs pos="1000">
                      <a:schemeClr val="accent1">
                        <a:lumMod val="5000"/>
                        <a:lumOff val="95000"/>
                        <a:alpha val="0"/>
                      </a:schemeClr>
                    </a:gs>
                    <a:gs pos="100000">
                      <a:schemeClr val="tx1">
                        <a:alpha val="20000"/>
                      </a:schemeClr>
                    </a:gs>
                  </a:gsLst>
                  <a:lin ang="5400000" scaled="1"/>
                </a:gradFill>
              </a:ln>
              <a:noFill/>
            </a:endParaRPr>
          </a:p>
        </p:txBody>
      </p:sp>
      <p:sp>
        <p:nvSpPr>
          <p:cNvPr id="35" name="文本框 34"/>
          <p:cNvSpPr txBox="1"/>
          <p:nvPr userDrawn="1"/>
        </p:nvSpPr>
        <p:spPr>
          <a:xfrm>
            <a:off x="5181232" y="1389160"/>
            <a:ext cx="192918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 sz="6400" spc="6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accent1">
                        <a:lumMod val="40000"/>
                        <a:lumOff val="60000"/>
                      </a:schemeClr>
                    </a:gs>
                  </a:gsLst>
                  <a:lin ang="5400000" scaled="1"/>
                  <a:tileRect/>
                </a:gradFill>
                <a:latin typeface="庞门正道标题体" panose="02010600030101010101" pitchFamily="2" charset="-122"/>
                <a:ea typeface="庞门正道标题体" panose="02010600030101010101" pitchFamily="2" charset="-122"/>
              </a:defRPr>
            </a:lvl1pPr>
          </a:lstStyle>
          <a:p>
            <a:r>
              <a:rPr lang="zh-CN" altLang="en-US"/>
              <a:t>目录</a:t>
            </a:r>
            <a:endParaRPr lang="zh-CN" altLang="en-US"/>
          </a:p>
        </p:txBody>
      </p:sp>
      <p:sp>
        <p:nvSpPr>
          <p:cNvPr id="36" name="文本框 35"/>
          <p:cNvSpPr txBox="1"/>
          <p:nvPr userDrawn="1"/>
        </p:nvSpPr>
        <p:spPr>
          <a:xfrm>
            <a:off x="4862513" y="1220239"/>
            <a:ext cx="24764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spc="300">
                <a:gradFill>
                  <a:gsLst>
                    <a:gs pos="80000">
                      <a:schemeClr val="accent1">
                        <a:lumMod val="5000"/>
                        <a:lumOff val="95000"/>
                        <a:alpha val="0"/>
                      </a:schemeClr>
                    </a:gs>
                    <a:gs pos="0">
                      <a:schemeClr val="tx1"/>
                    </a:gs>
                  </a:gsLst>
                  <a:lin ang="5400000" scaled="1"/>
                </a:gradFill>
              </a:rPr>
              <a:t>CONTENT</a:t>
            </a:r>
            <a:endParaRPr lang="zh-CN" altLang="en-US" sz="3200" b="1" spc="300">
              <a:gradFill>
                <a:gsLst>
                  <a:gs pos="80000">
                    <a:schemeClr val="accent1">
                      <a:lumMod val="5000"/>
                      <a:lumOff val="95000"/>
                      <a:alpha val="0"/>
                    </a:schemeClr>
                  </a:gs>
                  <a:gs pos="0">
                    <a:schemeClr val="tx1"/>
                  </a:gs>
                </a:gsLst>
                <a:lin ang="5400000" scaled="1"/>
              </a:gradFill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六项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任意多边形: 形状 2"/>
          <p:cNvSpPr/>
          <p:nvPr userDrawn="1"/>
        </p:nvSpPr>
        <p:spPr>
          <a:xfrm>
            <a:off x="2143844" y="2332983"/>
            <a:ext cx="1938698" cy="1291213"/>
          </a:xfrm>
          <a:custGeom>
            <a:avLst/>
            <a:gdLst>
              <a:gd name="connsiteX0" fmla="*/ 189571 w 8965581"/>
              <a:gd name="connsiteY0" fmla="*/ 0 h 2174488"/>
              <a:gd name="connsiteX1" fmla="*/ 880947 w 8965581"/>
              <a:gd name="connsiteY1" fmla="*/ 0 h 2174488"/>
              <a:gd name="connsiteX2" fmla="*/ 959005 w 8965581"/>
              <a:gd name="connsiteY2" fmla="*/ 167269 h 2174488"/>
              <a:gd name="connsiteX3" fmla="*/ 8452625 w 8965581"/>
              <a:gd name="connsiteY3" fmla="*/ 167269 h 2174488"/>
              <a:gd name="connsiteX4" fmla="*/ 8508381 w 8965581"/>
              <a:gd name="connsiteY4" fmla="*/ 367991 h 2174488"/>
              <a:gd name="connsiteX5" fmla="*/ 8965581 w 8965581"/>
              <a:gd name="connsiteY5" fmla="*/ 356839 h 2174488"/>
              <a:gd name="connsiteX6" fmla="*/ 8965581 w 8965581"/>
              <a:gd name="connsiteY6" fmla="*/ 2085279 h 2174488"/>
              <a:gd name="connsiteX7" fmla="*/ 8764859 w 8965581"/>
              <a:gd name="connsiteY7" fmla="*/ 2174488 h 2174488"/>
              <a:gd name="connsiteX8" fmla="*/ 0 w 8965581"/>
              <a:gd name="connsiteY8" fmla="*/ 2174488 h 2174488"/>
              <a:gd name="connsiteX9" fmla="*/ 0 w 8965581"/>
              <a:gd name="connsiteY9" fmla="*/ 133815 h 2174488"/>
              <a:gd name="connsiteX10" fmla="*/ 189571 w 8965581"/>
              <a:gd name="connsiteY10" fmla="*/ 0 h 2174488"/>
              <a:gd name="connsiteX0-1" fmla="*/ 189571 w 8965581"/>
              <a:gd name="connsiteY0-2" fmla="*/ 0 h 2174488"/>
              <a:gd name="connsiteX1-3" fmla="*/ 880947 w 8965581"/>
              <a:gd name="connsiteY1-4" fmla="*/ 0 h 2174488"/>
              <a:gd name="connsiteX2-5" fmla="*/ 959005 w 8965581"/>
              <a:gd name="connsiteY2-6" fmla="*/ 167269 h 2174488"/>
              <a:gd name="connsiteX3-7" fmla="*/ 8452625 w 8965581"/>
              <a:gd name="connsiteY3-8" fmla="*/ 167269 h 2174488"/>
              <a:gd name="connsiteX4-9" fmla="*/ 8508381 w 8965581"/>
              <a:gd name="connsiteY4-10" fmla="*/ 355351 h 2174488"/>
              <a:gd name="connsiteX5-11" fmla="*/ 8965581 w 8965581"/>
              <a:gd name="connsiteY5-12" fmla="*/ 356839 h 2174488"/>
              <a:gd name="connsiteX6-13" fmla="*/ 8965581 w 8965581"/>
              <a:gd name="connsiteY6-14" fmla="*/ 2085279 h 2174488"/>
              <a:gd name="connsiteX7-15" fmla="*/ 8764859 w 8965581"/>
              <a:gd name="connsiteY7-16" fmla="*/ 2174488 h 2174488"/>
              <a:gd name="connsiteX8-17" fmla="*/ 0 w 8965581"/>
              <a:gd name="connsiteY8-18" fmla="*/ 2174488 h 2174488"/>
              <a:gd name="connsiteX9-19" fmla="*/ 0 w 8965581"/>
              <a:gd name="connsiteY9-20" fmla="*/ 133815 h 2174488"/>
              <a:gd name="connsiteX10-21" fmla="*/ 189571 w 8965581"/>
              <a:gd name="connsiteY10-22" fmla="*/ 0 h 2174488"/>
              <a:gd name="connsiteX0-23" fmla="*/ 189571 w 8965581"/>
              <a:gd name="connsiteY0-24" fmla="*/ 0 h 2174488"/>
              <a:gd name="connsiteX1-25" fmla="*/ 880947 w 8965581"/>
              <a:gd name="connsiteY1-26" fmla="*/ 0 h 2174488"/>
              <a:gd name="connsiteX2-27" fmla="*/ 959005 w 8965581"/>
              <a:gd name="connsiteY2-28" fmla="*/ 167269 h 2174488"/>
              <a:gd name="connsiteX3-29" fmla="*/ 8371549 w 8965581"/>
              <a:gd name="connsiteY3-30" fmla="*/ 152101 h 2174488"/>
              <a:gd name="connsiteX4-31" fmla="*/ 8508381 w 8965581"/>
              <a:gd name="connsiteY4-32" fmla="*/ 355351 h 2174488"/>
              <a:gd name="connsiteX5-33" fmla="*/ 8965581 w 8965581"/>
              <a:gd name="connsiteY5-34" fmla="*/ 356839 h 2174488"/>
              <a:gd name="connsiteX6-35" fmla="*/ 8965581 w 8965581"/>
              <a:gd name="connsiteY6-36" fmla="*/ 2085279 h 2174488"/>
              <a:gd name="connsiteX7-37" fmla="*/ 8764859 w 8965581"/>
              <a:gd name="connsiteY7-38" fmla="*/ 2174488 h 2174488"/>
              <a:gd name="connsiteX8-39" fmla="*/ 0 w 8965581"/>
              <a:gd name="connsiteY8-40" fmla="*/ 2174488 h 2174488"/>
              <a:gd name="connsiteX9-41" fmla="*/ 0 w 8965581"/>
              <a:gd name="connsiteY9-42" fmla="*/ 133815 h 2174488"/>
              <a:gd name="connsiteX10-43" fmla="*/ 189571 w 8965581"/>
              <a:gd name="connsiteY10-44" fmla="*/ 0 h 2174488"/>
              <a:gd name="connsiteX0-45" fmla="*/ 189571 w 8965581"/>
              <a:gd name="connsiteY0-46" fmla="*/ 0 h 2174488"/>
              <a:gd name="connsiteX1-47" fmla="*/ 880947 w 8965581"/>
              <a:gd name="connsiteY1-48" fmla="*/ 0 h 2174488"/>
              <a:gd name="connsiteX2-49" fmla="*/ 959005 w 8965581"/>
              <a:gd name="connsiteY2-50" fmla="*/ 167269 h 2174488"/>
              <a:gd name="connsiteX3-51" fmla="*/ 8371549 w 8965581"/>
              <a:gd name="connsiteY3-52" fmla="*/ 157157 h 2174488"/>
              <a:gd name="connsiteX4-53" fmla="*/ 8508381 w 8965581"/>
              <a:gd name="connsiteY4-54" fmla="*/ 355351 h 2174488"/>
              <a:gd name="connsiteX5-55" fmla="*/ 8965581 w 8965581"/>
              <a:gd name="connsiteY5-56" fmla="*/ 356839 h 2174488"/>
              <a:gd name="connsiteX6-57" fmla="*/ 8965581 w 8965581"/>
              <a:gd name="connsiteY6-58" fmla="*/ 2085279 h 2174488"/>
              <a:gd name="connsiteX7-59" fmla="*/ 8764859 w 8965581"/>
              <a:gd name="connsiteY7-60" fmla="*/ 2174488 h 2174488"/>
              <a:gd name="connsiteX8-61" fmla="*/ 0 w 8965581"/>
              <a:gd name="connsiteY8-62" fmla="*/ 2174488 h 2174488"/>
              <a:gd name="connsiteX9-63" fmla="*/ 0 w 8965581"/>
              <a:gd name="connsiteY9-64" fmla="*/ 133815 h 2174488"/>
              <a:gd name="connsiteX10-65" fmla="*/ 189571 w 8965581"/>
              <a:gd name="connsiteY10-66" fmla="*/ 0 h 2174488"/>
              <a:gd name="connsiteX0-67" fmla="*/ 189571 w 8965581"/>
              <a:gd name="connsiteY0-68" fmla="*/ 0 h 2174488"/>
              <a:gd name="connsiteX1-69" fmla="*/ 880947 w 8965581"/>
              <a:gd name="connsiteY1-70" fmla="*/ 0 h 2174488"/>
              <a:gd name="connsiteX2-71" fmla="*/ 959005 w 8965581"/>
              <a:gd name="connsiteY2-72" fmla="*/ 167269 h 2174488"/>
              <a:gd name="connsiteX3-73" fmla="*/ 8364179 w 8965581"/>
              <a:gd name="connsiteY3-74" fmla="*/ 167269 h 2174488"/>
              <a:gd name="connsiteX4-75" fmla="*/ 8508381 w 8965581"/>
              <a:gd name="connsiteY4-76" fmla="*/ 355351 h 2174488"/>
              <a:gd name="connsiteX5-77" fmla="*/ 8965581 w 8965581"/>
              <a:gd name="connsiteY5-78" fmla="*/ 356839 h 2174488"/>
              <a:gd name="connsiteX6-79" fmla="*/ 8965581 w 8965581"/>
              <a:gd name="connsiteY6-80" fmla="*/ 2085279 h 2174488"/>
              <a:gd name="connsiteX7-81" fmla="*/ 8764859 w 8965581"/>
              <a:gd name="connsiteY7-82" fmla="*/ 2174488 h 2174488"/>
              <a:gd name="connsiteX8-83" fmla="*/ 0 w 8965581"/>
              <a:gd name="connsiteY8-84" fmla="*/ 2174488 h 2174488"/>
              <a:gd name="connsiteX9-85" fmla="*/ 0 w 8965581"/>
              <a:gd name="connsiteY9-86" fmla="*/ 133815 h 2174488"/>
              <a:gd name="connsiteX10-87" fmla="*/ 189571 w 8965581"/>
              <a:gd name="connsiteY10-88" fmla="*/ 0 h 217448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</a:cxnLst>
            <a:rect l="l" t="t" r="r" b="b"/>
            <a:pathLst>
              <a:path w="8965581" h="2174488">
                <a:moveTo>
                  <a:pt x="189571" y="0"/>
                </a:moveTo>
                <a:lnTo>
                  <a:pt x="880947" y="0"/>
                </a:lnTo>
                <a:lnTo>
                  <a:pt x="959005" y="167269"/>
                </a:lnTo>
                <a:lnTo>
                  <a:pt x="8364179" y="167269"/>
                </a:lnTo>
                <a:lnTo>
                  <a:pt x="8508381" y="355351"/>
                </a:lnTo>
                <a:lnTo>
                  <a:pt x="8965581" y="356839"/>
                </a:lnTo>
                <a:lnTo>
                  <a:pt x="8965581" y="2085279"/>
                </a:lnTo>
                <a:lnTo>
                  <a:pt x="8764859" y="2174488"/>
                </a:lnTo>
                <a:lnTo>
                  <a:pt x="0" y="2174488"/>
                </a:lnTo>
                <a:lnTo>
                  <a:pt x="0" y="133815"/>
                </a:lnTo>
                <a:lnTo>
                  <a:pt x="189571" y="0"/>
                </a:lnTo>
                <a:close/>
              </a:path>
            </a:pathLst>
          </a:custGeom>
          <a:gradFill>
            <a:gsLst>
              <a:gs pos="73000">
                <a:schemeClr val="accent1">
                  <a:lumMod val="5000"/>
                  <a:lumOff val="95000"/>
                  <a:alpha val="10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 w="127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tx1">
                    <a:alpha val="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任意多边形: 形状 3"/>
          <p:cNvSpPr/>
          <p:nvPr userDrawn="1"/>
        </p:nvSpPr>
        <p:spPr>
          <a:xfrm>
            <a:off x="5139351" y="2332983"/>
            <a:ext cx="1938698" cy="1291213"/>
          </a:xfrm>
          <a:custGeom>
            <a:avLst/>
            <a:gdLst>
              <a:gd name="connsiteX0" fmla="*/ 189571 w 8965581"/>
              <a:gd name="connsiteY0" fmla="*/ 0 h 2174488"/>
              <a:gd name="connsiteX1" fmla="*/ 880947 w 8965581"/>
              <a:gd name="connsiteY1" fmla="*/ 0 h 2174488"/>
              <a:gd name="connsiteX2" fmla="*/ 959005 w 8965581"/>
              <a:gd name="connsiteY2" fmla="*/ 167269 h 2174488"/>
              <a:gd name="connsiteX3" fmla="*/ 8452625 w 8965581"/>
              <a:gd name="connsiteY3" fmla="*/ 167269 h 2174488"/>
              <a:gd name="connsiteX4" fmla="*/ 8508381 w 8965581"/>
              <a:gd name="connsiteY4" fmla="*/ 367991 h 2174488"/>
              <a:gd name="connsiteX5" fmla="*/ 8965581 w 8965581"/>
              <a:gd name="connsiteY5" fmla="*/ 356839 h 2174488"/>
              <a:gd name="connsiteX6" fmla="*/ 8965581 w 8965581"/>
              <a:gd name="connsiteY6" fmla="*/ 2085279 h 2174488"/>
              <a:gd name="connsiteX7" fmla="*/ 8764859 w 8965581"/>
              <a:gd name="connsiteY7" fmla="*/ 2174488 h 2174488"/>
              <a:gd name="connsiteX8" fmla="*/ 0 w 8965581"/>
              <a:gd name="connsiteY8" fmla="*/ 2174488 h 2174488"/>
              <a:gd name="connsiteX9" fmla="*/ 0 w 8965581"/>
              <a:gd name="connsiteY9" fmla="*/ 133815 h 2174488"/>
              <a:gd name="connsiteX10" fmla="*/ 189571 w 8965581"/>
              <a:gd name="connsiteY10" fmla="*/ 0 h 2174488"/>
              <a:gd name="connsiteX0-1" fmla="*/ 189571 w 8965581"/>
              <a:gd name="connsiteY0-2" fmla="*/ 0 h 2174488"/>
              <a:gd name="connsiteX1-3" fmla="*/ 880947 w 8965581"/>
              <a:gd name="connsiteY1-4" fmla="*/ 0 h 2174488"/>
              <a:gd name="connsiteX2-5" fmla="*/ 959005 w 8965581"/>
              <a:gd name="connsiteY2-6" fmla="*/ 167269 h 2174488"/>
              <a:gd name="connsiteX3-7" fmla="*/ 8452625 w 8965581"/>
              <a:gd name="connsiteY3-8" fmla="*/ 167269 h 2174488"/>
              <a:gd name="connsiteX4-9" fmla="*/ 8508381 w 8965581"/>
              <a:gd name="connsiteY4-10" fmla="*/ 355351 h 2174488"/>
              <a:gd name="connsiteX5-11" fmla="*/ 8965581 w 8965581"/>
              <a:gd name="connsiteY5-12" fmla="*/ 356839 h 2174488"/>
              <a:gd name="connsiteX6-13" fmla="*/ 8965581 w 8965581"/>
              <a:gd name="connsiteY6-14" fmla="*/ 2085279 h 2174488"/>
              <a:gd name="connsiteX7-15" fmla="*/ 8764859 w 8965581"/>
              <a:gd name="connsiteY7-16" fmla="*/ 2174488 h 2174488"/>
              <a:gd name="connsiteX8-17" fmla="*/ 0 w 8965581"/>
              <a:gd name="connsiteY8-18" fmla="*/ 2174488 h 2174488"/>
              <a:gd name="connsiteX9-19" fmla="*/ 0 w 8965581"/>
              <a:gd name="connsiteY9-20" fmla="*/ 133815 h 2174488"/>
              <a:gd name="connsiteX10-21" fmla="*/ 189571 w 8965581"/>
              <a:gd name="connsiteY10-22" fmla="*/ 0 h 2174488"/>
              <a:gd name="connsiteX0-23" fmla="*/ 189571 w 8965581"/>
              <a:gd name="connsiteY0-24" fmla="*/ 0 h 2174488"/>
              <a:gd name="connsiteX1-25" fmla="*/ 880947 w 8965581"/>
              <a:gd name="connsiteY1-26" fmla="*/ 0 h 2174488"/>
              <a:gd name="connsiteX2-27" fmla="*/ 959005 w 8965581"/>
              <a:gd name="connsiteY2-28" fmla="*/ 167269 h 2174488"/>
              <a:gd name="connsiteX3-29" fmla="*/ 8371549 w 8965581"/>
              <a:gd name="connsiteY3-30" fmla="*/ 152101 h 2174488"/>
              <a:gd name="connsiteX4-31" fmla="*/ 8508381 w 8965581"/>
              <a:gd name="connsiteY4-32" fmla="*/ 355351 h 2174488"/>
              <a:gd name="connsiteX5-33" fmla="*/ 8965581 w 8965581"/>
              <a:gd name="connsiteY5-34" fmla="*/ 356839 h 2174488"/>
              <a:gd name="connsiteX6-35" fmla="*/ 8965581 w 8965581"/>
              <a:gd name="connsiteY6-36" fmla="*/ 2085279 h 2174488"/>
              <a:gd name="connsiteX7-37" fmla="*/ 8764859 w 8965581"/>
              <a:gd name="connsiteY7-38" fmla="*/ 2174488 h 2174488"/>
              <a:gd name="connsiteX8-39" fmla="*/ 0 w 8965581"/>
              <a:gd name="connsiteY8-40" fmla="*/ 2174488 h 2174488"/>
              <a:gd name="connsiteX9-41" fmla="*/ 0 w 8965581"/>
              <a:gd name="connsiteY9-42" fmla="*/ 133815 h 2174488"/>
              <a:gd name="connsiteX10-43" fmla="*/ 189571 w 8965581"/>
              <a:gd name="connsiteY10-44" fmla="*/ 0 h 2174488"/>
              <a:gd name="connsiteX0-45" fmla="*/ 189571 w 8965581"/>
              <a:gd name="connsiteY0-46" fmla="*/ 0 h 2174488"/>
              <a:gd name="connsiteX1-47" fmla="*/ 880947 w 8965581"/>
              <a:gd name="connsiteY1-48" fmla="*/ 0 h 2174488"/>
              <a:gd name="connsiteX2-49" fmla="*/ 959005 w 8965581"/>
              <a:gd name="connsiteY2-50" fmla="*/ 167269 h 2174488"/>
              <a:gd name="connsiteX3-51" fmla="*/ 8371549 w 8965581"/>
              <a:gd name="connsiteY3-52" fmla="*/ 157157 h 2174488"/>
              <a:gd name="connsiteX4-53" fmla="*/ 8508381 w 8965581"/>
              <a:gd name="connsiteY4-54" fmla="*/ 355351 h 2174488"/>
              <a:gd name="connsiteX5-55" fmla="*/ 8965581 w 8965581"/>
              <a:gd name="connsiteY5-56" fmla="*/ 356839 h 2174488"/>
              <a:gd name="connsiteX6-57" fmla="*/ 8965581 w 8965581"/>
              <a:gd name="connsiteY6-58" fmla="*/ 2085279 h 2174488"/>
              <a:gd name="connsiteX7-59" fmla="*/ 8764859 w 8965581"/>
              <a:gd name="connsiteY7-60" fmla="*/ 2174488 h 2174488"/>
              <a:gd name="connsiteX8-61" fmla="*/ 0 w 8965581"/>
              <a:gd name="connsiteY8-62" fmla="*/ 2174488 h 2174488"/>
              <a:gd name="connsiteX9-63" fmla="*/ 0 w 8965581"/>
              <a:gd name="connsiteY9-64" fmla="*/ 133815 h 2174488"/>
              <a:gd name="connsiteX10-65" fmla="*/ 189571 w 8965581"/>
              <a:gd name="connsiteY10-66" fmla="*/ 0 h 2174488"/>
              <a:gd name="connsiteX0-67" fmla="*/ 189571 w 8965581"/>
              <a:gd name="connsiteY0-68" fmla="*/ 0 h 2174488"/>
              <a:gd name="connsiteX1-69" fmla="*/ 880947 w 8965581"/>
              <a:gd name="connsiteY1-70" fmla="*/ 0 h 2174488"/>
              <a:gd name="connsiteX2-71" fmla="*/ 959005 w 8965581"/>
              <a:gd name="connsiteY2-72" fmla="*/ 167269 h 2174488"/>
              <a:gd name="connsiteX3-73" fmla="*/ 8364179 w 8965581"/>
              <a:gd name="connsiteY3-74" fmla="*/ 167269 h 2174488"/>
              <a:gd name="connsiteX4-75" fmla="*/ 8508381 w 8965581"/>
              <a:gd name="connsiteY4-76" fmla="*/ 355351 h 2174488"/>
              <a:gd name="connsiteX5-77" fmla="*/ 8965581 w 8965581"/>
              <a:gd name="connsiteY5-78" fmla="*/ 356839 h 2174488"/>
              <a:gd name="connsiteX6-79" fmla="*/ 8965581 w 8965581"/>
              <a:gd name="connsiteY6-80" fmla="*/ 2085279 h 2174488"/>
              <a:gd name="connsiteX7-81" fmla="*/ 8764859 w 8965581"/>
              <a:gd name="connsiteY7-82" fmla="*/ 2174488 h 2174488"/>
              <a:gd name="connsiteX8-83" fmla="*/ 0 w 8965581"/>
              <a:gd name="connsiteY8-84" fmla="*/ 2174488 h 2174488"/>
              <a:gd name="connsiteX9-85" fmla="*/ 0 w 8965581"/>
              <a:gd name="connsiteY9-86" fmla="*/ 133815 h 2174488"/>
              <a:gd name="connsiteX10-87" fmla="*/ 189571 w 8965581"/>
              <a:gd name="connsiteY10-88" fmla="*/ 0 h 217448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</a:cxnLst>
            <a:rect l="l" t="t" r="r" b="b"/>
            <a:pathLst>
              <a:path w="8965581" h="2174488">
                <a:moveTo>
                  <a:pt x="189571" y="0"/>
                </a:moveTo>
                <a:lnTo>
                  <a:pt x="880947" y="0"/>
                </a:lnTo>
                <a:lnTo>
                  <a:pt x="959005" y="167269"/>
                </a:lnTo>
                <a:lnTo>
                  <a:pt x="8364179" y="167269"/>
                </a:lnTo>
                <a:lnTo>
                  <a:pt x="8508381" y="355351"/>
                </a:lnTo>
                <a:lnTo>
                  <a:pt x="8965581" y="356839"/>
                </a:lnTo>
                <a:lnTo>
                  <a:pt x="8965581" y="2085279"/>
                </a:lnTo>
                <a:lnTo>
                  <a:pt x="8764859" y="2174488"/>
                </a:lnTo>
                <a:lnTo>
                  <a:pt x="0" y="2174488"/>
                </a:lnTo>
                <a:lnTo>
                  <a:pt x="0" y="133815"/>
                </a:lnTo>
                <a:lnTo>
                  <a:pt x="189571" y="0"/>
                </a:lnTo>
                <a:close/>
              </a:path>
            </a:pathLst>
          </a:custGeom>
          <a:gradFill>
            <a:gsLst>
              <a:gs pos="73000">
                <a:schemeClr val="accent1">
                  <a:lumMod val="5000"/>
                  <a:lumOff val="95000"/>
                  <a:alpha val="10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 w="127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tx1">
                    <a:alpha val="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任意多边形: 形状 5"/>
          <p:cNvSpPr/>
          <p:nvPr userDrawn="1"/>
        </p:nvSpPr>
        <p:spPr>
          <a:xfrm>
            <a:off x="8089901" y="2332983"/>
            <a:ext cx="1938698" cy="1291213"/>
          </a:xfrm>
          <a:custGeom>
            <a:avLst/>
            <a:gdLst>
              <a:gd name="connsiteX0" fmla="*/ 189571 w 8965581"/>
              <a:gd name="connsiteY0" fmla="*/ 0 h 2174488"/>
              <a:gd name="connsiteX1" fmla="*/ 880947 w 8965581"/>
              <a:gd name="connsiteY1" fmla="*/ 0 h 2174488"/>
              <a:gd name="connsiteX2" fmla="*/ 959005 w 8965581"/>
              <a:gd name="connsiteY2" fmla="*/ 167269 h 2174488"/>
              <a:gd name="connsiteX3" fmla="*/ 8452625 w 8965581"/>
              <a:gd name="connsiteY3" fmla="*/ 167269 h 2174488"/>
              <a:gd name="connsiteX4" fmla="*/ 8508381 w 8965581"/>
              <a:gd name="connsiteY4" fmla="*/ 367991 h 2174488"/>
              <a:gd name="connsiteX5" fmla="*/ 8965581 w 8965581"/>
              <a:gd name="connsiteY5" fmla="*/ 356839 h 2174488"/>
              <a:gd name="connsiteX6" fmla="*/ 8965581 w 8965581"/>
              <a:gd name="connsiteY6" fmla="*/ 2085279 h 2174488"/>
              <a:gd name="connsiteX7" fmla="*/ 8764859 w 8965581"/>
              <a:gd name="connsiteY7" fmla="*/ 2174488 h 2174488"/>
              <a:gd name="connsiteX8" fmla="*/ 0 w 8965581"/>
              <a:gd name="connsiteY8" fmla="*/ 2174488 h 2174488"/>
              <a:gd name="connsiteX9" fmla="*/ 0 w 8965581"/>
              <a:gd name="connsiteY9" fmla="*/ 133815 h 2174488"/>
              <a:gd name="connsiteX10" fmla="*/ 189571 w 8965581"/>
              <a:gd name="connsiteY10" fmla="*/ 0 h 2174488"/>
              <a:gd name="connsiteX0-1" fmla="*/ 189571 w 8965581"/>
              <a:gd name="connsiteY0-2" fmla="*/ 0 h 2174488"/>
              <a:gd name="connsiteX1-3" fmla="*/ 880947 w 8965581"/>
              <a:gd name="connsiteY1-4" fmla="*/ 0 h 2174488"/>
              <a:gd name="connsiteX2-5" fmla="*/ 959005 w 8965581"/>
              <a:gd name="connsiteY2-6" fmla="*/ 167269 h 2174488"/>
              <a:gd name="connsiteX3-7" fmla="*/ 8452625 w 8965581"/>
              <a:gd name="connsiteY3-8" fmla="*/ 167269 h 2174488"/>
              <a:gd name="connsiteX4-9" fmla="*/ 8508381 w 8965581"/>
              <a:gd name="connsiteY4-10" fmla="*/ 355351 h 2174488"/>
              <a:gd name="connsiteX5-11" fmla="*/ 8965581 w 8965581"/>
              <a:gd name="connsiteY5-12" fmla="*/ 356839 h 2174488"/>
              <a:gd name="connsiteX6-13" fmla="*/ 8965581 w 8965581"/>
              <a:gd name="connsiteY6-14" fmla="*/ 2085279 h 2174488"/>
              <a:gd name="connsiteX7-15" fmla="*/ 8764859 w 8965581"/>
              <a:gd name="connsiteY7-16" fmla="*/ 2174488 h 2174488"/>
              <a:gd name="connsiteX8-17" fmla="*/ 0 w 8965581"/>
              <a:gd name="connsiteY8-18" fmla="*/ 2174488 h 2174488"/>
              <a:gd name="connsiteX9-19" fmla="*/ 0 w 8965581"/>
              <a:gd name="connsiteY9-20" fmla="*/ 133815 h 2174488"/>
              <a:gd name="connsiteX10-21" fmla="*/ 189571 w 8965581"/>
              <a:gd name="connsiteY10-22" fmla="*/ 0 h 2174488"/>
              <a:gd name="connsiteX0-23" fmla="*/ 189571 w 8965581"/>
              <a:gd name="connsiteY0-24" fmla="*/ 0 h 2174488"/>
              <a:gd name="connsiteX1-25" fmla="*/ 880947 w 8965581"/>
              <a:gd name="connsiteY1-26" fmla="*/ 0 h 2174488"/>
              <a:gd name="connsiteX2-27" fmla="*/ 959005 w 8965581"/>
              <a:gd name="connsiteY2-28" fmla="*/ 167269 h 2174488"/>
              <a:gd name="connsiteX3-29" fmla="*/ 8371549 w 8965581"/>
              <a:gd name="connsiteY3-30" fmla="*/ 152101 h 2174488"/>
              <a:gd name="connsiteX4-31" fmla="*/ 8508381 w 8965581"/>
              <a:gd name="connsiteY4-32" fmla="*/ 355351 h 2174488"/>
              <a:gd name="connsiteX5-33" fmla="*/ 8965581 w 8965581"/>
              <a:gd name="connsiteY5-34" fmla="*/ 356839 h 2174488"/>
              <a:gd name="connsiteX6-35" fmla="*/ 8965581 w 8965581"/>
              <a:gd name="connsiteY6-36" fmla="*/ 2085279 h 2174488"/>
              <a:gd name="connsiteX7-37" fmla="*/ 8764859 w 8965581"/>
              <a:gd name="connsiteY7-38" fmla="*/ 2174488 h 2174488"/>
              <a:gd name="connsiteX8-39" fmla="*/ 0 w 8965581"/>
              <a:gd name="connsiteY8-40" fmla="*/ 2174488 h 2174488"/>
              <a:gd name="connsiteX9-41" fmla="*/ 0 w 8965581"/>
              <a:gd name="connsiteY9-42" fmla="*/ 133815 h 2174488"/>
              <a:gd name="connsiteX10-43" fmla="*/ 189571 w 8965581"/>
              <a:gd name="connsiteY10-44" fmla="*/ 0 h 2174488"/>
              <a:gd name="connsiteX0-45" fmla="*/ 189571 w 8965581"/>
              <a:gd name="connsiteY0-46" fmla="*/ 0 h 2174488"/>
              <a:gd name="connsiteX1-47" fmla="*/ 880947 w 8965581"/>
              <a:gd name="connsiteY1-48" fmla="*/ 0 h 2174488"/>
              <a:gd name="connsiteX2-49" fmla="*/ 959005 w 8965581"/>
              <a:gd name="connsiteY2-50" fmla="*/ 167269 h 2174488"/>
              <a:gd name="connsiteX3-51" fmla="*/ 8371549 w 8965581"/>
              <a:gd name="connsiteY3-52" fmla="*/ 157157 h 2174488"/>
              <a:gd name="connsiteX4-53" fmla="*/ 8508381 w 8965581"/>
              <a:gd name="connsiteY4-54" fmla="*/ 355351 h 2174488"/>
              <a:gd name="connsiteX5-55" fmla="*/ 8965581 w 8965581"/>
              <a:gd name="connsiteY5-56" fmla="*/ 356839 h 2174488"/>
              <a:gd name="connsiteX6-57" fmla="*/ 8965581 w 8965581"/>
              <a:gd name="connsiteY6-58" fmla="*/ 2085279 h 2174488"/>
              <a:gd name="connsiteX7-59" fmla="*/ 8764859 w 8965581"/>
              <a:gd name="connsiteY7-60" fmla="*/ 2174488 h 2174488"/>
              <a:gd name="connsiteX8-61" fmla="*/ 0 w 8965581"/>
              <a:gd name="connsiteY8-62" fmla="*/ 2174488 h 2174488"/>
              <a:gd name="connsiteX9-63" fmla="*/ 0 w 8965581"/>
              <a:gd name="connsiteY9-64" fmla="*/ 133815 h 2174488"/>
              <a:gd name="connsiteX10-65" fmla="*/ 189571 w 8965581"/>
              <a:gd name="connsiteY10-66" fmla="*/ 0 h 2174488"/>
              <a:gd name="connsiteX0-67" fmla="*/ 189571 w 8965581"/>
              <a:gd name="connsiteY0-68" fmla="*/ 0 h 2174488"/>
              <a:gd name="connsiteX1-69" fmla="*/ 880947 w 8965581"/>
              <a:gd name="connsiteY1-70" fmla="*/ 0 h 2174488"/>
              <a:gd name="connsiteX2-71" fmla="*/ 959005 w 8965581"/>
              <a:gd name="connsiteY2-72" fmla="*/ 167269 h 2174488"/>
              <a:gd name="connsiteX3-73" fmla="*/ 8364179 w 8965581"/>
              <a:gd name="connsiteY3-74" fmla="*/ 167269 h 2174488"/>
              <a:gd name="connsiteX4-75" fmla="*/ 8508381 w 8965581"/>
              <a:gd name="connsiteY4-76" fmla="*/ 355351 h 2174488"/>
              <a:gd name="connsiteX5-77" fmla="*/ 8965581 w 8965581"/>
              <a:gd name="connsiteY5-78" fmla="*/ 356839 h 2174488"/>
              <a:gd name="connsiteX6-79" fmla="*/ 8965581 w 8965581"/>
              <a:gd name="connsiteY6-80" fmla="*/ 2085279 h 2174488"/>
              <a:gd name="connsiteX7-81" fmla="*/ 8764859 w 8965581"/>
              <a:gd name="connsiteY7-82" fmla="*/ 2174488 h 2174488"/>
              <a:gd name="connsiteX8-83" fmla="*/ 0 w 8965581"/>
              <a:gd name="connsiteY8-84" fmla="*/ 2174488 h 2174488"/>
              <a:gd name="connsiteX9-85" fmla="*/ 0 w 8965581"/>
              <a:gd name="connsiteY9-86" fmla="*/ 133815 h 2174488"/>
              <a:gd name="connsiteX10-87" fmla="*/ 189571 w 8965581"/>
              <a:gd name="connsiteY10-88" fmla="*/ 0 h 217448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</a:cxnLst>
            <a:rect l="l" t="t" r="r" b="b"/>
            <a:pathLst>
              <a:path w="8965581" h="2174488">
                <a:moveTo>
                  <a:pt x="189571" y="0"/>
                </a:moveTo>
                <a:lnTo>
                  <a:pt x="880947" y="0"/>
                </a:lnTo>
                <a:lnTo>
                  <a:pt x="959005" y="167269"/>
                </a:lnTo>
                <a:lnTo>
                  <a:pt x="8364179" y="167269"/>
                </a:lnTo>
                <a:lnTo>
                  <a:pt x="8508381" y="355351"/>
                </a:lnTo>
                <a:lnTo>
                  <a:pt x="8965581" y="356839"/>
                </a:lnTo>
                <a:lnTo>
                  <a:pt x="8965581" y="2085279"/>
                </a:lnTo>
                <a:lnTo>
                  <a:pt x="8764859" y="2174488"/>
                </a:lnTo>
                <a:lnTo>
                  <a:pt x="0" y="2174488"/>
                </a:lnTo>
                <a:lnTo>
                  <a:pt x="0" y="133815"/>
                </a:lnTo>
                <a:lnTo>
                  <a:pt x="189571" y="0"/>
                </a:lnTo>
                <a:close/>
              </a:path>
            </a:pathLst>
          </a:custGeom>
          <a:gradFill>
            <a:gsLst>
              <a:gs pos="73000">
                <a:schemeClr val="accent1">
                  <a:lumMod val="5000"/>
                  <a:lumOff val="95000"/>
                  <a:alpha val="10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 w="127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tx1">
                    <a:alpha val="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 userDrawn="1"/>
        </p:nvSpPr>
        <p:spPr>
          <a:xfrm>
            <a:off x="5125426" y="945609"/>
            <a:ext cx="20377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 sz="6400" spc="6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accent1">
                        <a:lumMod val="40000"/>
                        <a:lumOff val="60000"/>
                      </a:schemeClr>
                    </a:gs>
                  </a:gsLst>
                  <a:lin ang="5400000" scaled="1"/>
                  <a:tileRect/>
                </a:gradFill>
                <a:latin typeface="庞门正道标题体" panose="02010600030101010101" pitchFamily="2" charset="-122"/>
                <a:ea typeface="庞门正道标题体" panose="02010600030101010101" pitchFamily="2" charset="-122"/>
              </a:defRPr>
            </a:lvl1pPr>
          </a:lstStyle>
          <a:p>
            <a:pPr algn="ctr"/>
            <a:r>
              <a:rPr lang="zh-CN" altLang="en-US" sz="7200">
                <a:ln>
                  <a:gradFill>
                    <a:gsLst>
                      <a:gs pos="1000">
                        <a:schemeClr val="accent1">
                          <a:lumMod val="5000"/>
                          <a:lumOff val="95000"/>
                          <a:alpha val="0"/>
                        </a:schemeClr>
                      </a:gs>
                      <a:gs pos="100000">
                        <a:schemeClr val="tx1">
                          <a:alpha val="20000"/>
                        </a:schemeClr>
                      </a:gs>
                    </a:gsLst>
                    <a:lin ang="5400000" scaled="1"/>
                  </a:gradFill>
                </a:ln>
                <a:noFill/>
              </a:rPr>
              <a:t>目录</a:t>
            </a:r>
            <a:endParaRPr lang="zh-CN" altLang="en-US" sz="7200">
              <a:ln>
                <a:gradFill>
                  <a:gsLst>
                    <a:gs pos="1000">
                      <a:schemeClr val="accent1">
                        <a:lumMod val="5000"/>
                        <a:lumOff val="95000"/>
                        <a:alpha val="0"/>
                      </a:schemeClr>
                    </a:gs>
                    <a:gs pos="100000">
                      <a:schemeClr val="tx1">
                        <a:alpha val="20000"/>
                      </a:schemeClr>
                    </a:gs>
                  </a:gsLst>
                  <a:lin ang="5400000" scaled="1"/>
                </a:gradFill>
              </a:ln>
              <a:noFill/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5181232" y="1007165"/>
            <a:ext cx="192918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 sz="6400" spc="6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accent1">
                        <a:lumMod val="40000"/>
                        <a:lumOff val="60000"/>
                      </a:schemeClr>
                    </a:gs>
                  </a:gsLst>
                  <a:lin ang="5400000" scaled="1"/>
                  <a:tileRect/>
                </a:gradFill>
                <a:latin typeface="庞门正道标题体" panose="02010600030101010101" pitchFamily="2" charset="-122"/>
                <a:ea typeface="庞门正道标题体" panose="02010600030101010101" pitchFamily="2" charset="-122"/>
              </a:defRPr>
            </a:lvl1pPr>
          </a:lstStyle>
          <a:p>
            <a:r>
              <a:rPr lang="zh-CN" altLang="en-US"/>
              <a:t>目录</a:t>
            </a:r>
            <a:endParaRPr lang="zh-CN" altLang="en-US"/>
          </a:p>
        </p:txBody>
      </p:sp>
      <p:sp>
        <p:nvSpPr>
          <p:cNvPr id="12" name="文本框 11"/>
          <p:cNvSpPr txBox="1"/>
          <p:nvPr userDrawn="1"/>
        </p:nvSpPr>
        <p:spPr>
          <a:xfrm>
            <a:off x="4862513" y="838244"/>
            <a:ext cx="24764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spc="300">
                <a:gradFill>
                  <a:gsLst>
                    <a:gs pos="80000">
                      <a:schemeClr val="accent1">
                        <a:lumMod val="5000"/>
                        <a:lumOff val="95000"/>
                        <a:alpha val="0"/>
                      </a:schemeClr>
                    </a:gs>
                    <a:gs pos="0">
                      <a:schemeClr val="tx1"/>
                    </a:gs>
                  </a:gsLst>
                  <a:lin ang="5400000" scaled="1"/>
                </a:gradFill>
              </a:rPr>
              <a:t>CONTENT</a:t>
            </a:r>
            <a:endParaRPr lang="zh-CN" altLang="en-US" sz="3200" b="1" spc="300">
              <a:gradFill>
                <a:gsLst>
                  <a:gs pos="80000">
                    <a:schemeClr val="accent1">
                      <a:lumMod val="5000"/>
                      <a:lumOff val="95000"/>
                      <a:alpha val="0"/>
                    </a:schemeClr>
                  </a:gs>
                  <a:gs pos="0">
                    <a:schemeClr val="tx1"/>
                  </a:gs>
                </a:gsLst>
                <a:lin ang="5400000" scaled="1"/>
              </a:gradFill>
            </a:endParaRPr>
          </a:p>
        </p:txBody>
      </p:sp>
      <p:grpSp>
        <p:nvGrpSpPr>
          <p:cNvPr id="13" name="组合 12"/>
          <p:cNvGrpSpPr/>
          <p:nvPr userDrawn="1"/>
        </p:nvGrpSpPr>
        <p:grpSpPr>
          <a:xfrm>
            <a:off x="2829615" y="2675883"/>
            <a:ext cx="558425" cy="348425"/>
            <a:chOff x="7091709" y="2274643"/>
            <a:chExt cx="558425" cy="348425"/>
          </a:xfrm>
        </p:grpSpPr>
        <p:sp>
          <p:nvSpPr>
            <p:cNvPr id="14" name="椭圆 13"/>
            <p:cNvSpPr/>
            <p:nvPr/>
          </p:nvSpPr>
          <p:spPr>
            <a:xfrm rot="21322067">
              <a:off x="7197370" y="2274643"/>
              <a:ext cx="348425" cy="348425"/>
            </a:xfrm>
            <a:prstGeom prst="ellipse">
              <a:avLst/>
            </a:prstGeom>
            <a:gradFill flip="none" rotWithShape="1">
              <a:gsLst>
                <a:gs pos="10000">
                  <a:schemeClr val="accent1">
                    <a:lumMod val="60000"/>
                    <a:lumOff val="40000"/>
                  </a:schemeClr>
                </a:gs>
                <a:gs pos="100000">
                  <a:schemeClr val="tx1"/>
                </a:gs>
              </a:gsLst>
              <a:path path="circle">
                <a:fillToRect r="100000" b="100000"/>
              </a:path>
              <a:tileRect l="-100000" t="-100000"/>
            </a:gradFill>
            <a:ln w="47625">
              <a:noFill/>
            </a:ln>
            <a:effectLst>
              <a:outerShdw blurRad="190500" algn="ctr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弧形 14"/>
            <p:cNvSpPr/>
            <p:nvPr/>
          </p:nvSpPr>
          <p:spPr>
            <a:xfrm rot="20747721">
              <a:off x="7091709" y="2384208"/>
              <a:ext cx="558425" cy="112966"/>
            </a:xfrm>
            <a:prstGeom prst="arc">
              <a:avLst>
                <a:gd name="adj1" fmla="val 20678157"/>
                <a:gd name="adj2" fmla="val 11700476"/>
              </a:avLst>
            </a:prstGeom>
            <a:noFill/>
            <a:ln w="6350">
              <a:solidFill>
                <a:schemeClr val="tx1">
                  <a:alpha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5"/>
            <p:cNvSpPr/>
            <p:nvPr/>
          </p:nvSpPr>
          <p:spPr>
            <a:xfrm rot="21322067" flipV="1">
              <a:off x="7117279" y="2503111"/>
              <a:ext cx="42528" cy="42526"/>
            </a:xfrm>
            <a:prstGeom prst="ellipse">
              <a:avLst/>
            </a:prstGeom>
            <a:gradFill flip="none" rotWithShape="1">
              <a:gsLst>
                <a:gs pos="10000">
                  <a:schemeClr val="accent1">
                    <a:lumMod val="60000"/>
                    <a:lumOff val="40000"/>
                  </a:schemeClr>
                </a:gs>
                <a:gs pos="100000">
                  <a:schemeClr val="tx1"/>
                </a:gs>
              </a:gsLst>
              <a:path path="circle">
                <a:fillToRect r="100000" b="100000"/>
              </a:path>
              <a:tileRect l="-100000" t="-100000"/>
            </a:gradFill>
            <a:ln w="476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7" name="组合 16"/>
          <p:cNvGrpSpPr/>
          <p:nvPr userDrawn="1"/>
        </p:nvGrpSpPr>
        <p:grpSpPr>
          <a:xfrm>
            <a:off x="5827296" y="2675883"/>
            <a:ext cx="558425" cy="348425"/>
            <a:chOff x="7091709" y="2274643"/>
            <a:chExt cx="558425" cy="348425"/>
          </a:xfrm>
        </p:grpSpPr>
        <p:sp>
          <p:nvSpPr>
            <p:cNvPr id="18" name="椭圆 17"/>
            <p:cNvSpPr/>
            <p:nvPr/>
          </p:nvSpPr>
          <p:spPr>
            <a:xfrm rot="21322067">
              <a:off x="7197370" y="2274643"/>
              <a:ext cx="348425" cy="348425"/>
            </a:xfrm>
            <a:prstGeom prst="ellipse">
              <a:avLst/>
            </a:prstGeom>
            <a:gradFill flip="none" rotWithShape="1">
              <a:gsLst>
                <a:gs pos="10000">
                  <a:schemeClr val="accent1">
                    <a:lumMod val="60000"/>
                    <a:lumOff val="40000"/>
                  </a:schemeClr>
                </a:gs>
                <a:gs pos="100000">
                  <a:schemeClr val="tx1"/>
                </a:gs>
              </a:gsLst>
              <a:path path="circle">
                <a:fillToRect r="100000" b="100000"/>
              </a:path>
              <a:tileRect l="-100000" t="-100000"/>
            </a:gradFill>
            <a:ln w="47625">
              <a:noFill/>
            </a:ln>
            <a:effectLst>
              <a:outerShdw blurRad="190500" algn="ctr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弧形 18"/>
            <p:cNvSpPr/>
            <p:nvPr/>
          </p:nvSpPr>
          <p:spPr>
            <a:xfrm rot="20747721">
              <a:off x="7091709" y="2384208"/>
              <a:ext cx="558425" cy="112966"/>
            </a:xfrm>
            <a:prstGeom prst="arc">
              <a:avLst>
                <a:gd name="adj1" fmla="val 20678157"/>
                <a:gd name="adj2" fmla="val 11700476"/>
              </a:avLst>
            </a:prstGeom>
            <a:noFill/>
            <a:ln w="6350">
              <a:solidFill>
                <a:schemeClr val="tx1">
                  <a:alpha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椭圆 19"/>
            <p:cNvSpPr/>
            <p:nvPr/>
          </p:nvSpPr>
          <p:spPr>
            <a:xfrm rot="21322067" flipV="1">
              <a:off x="7117279" y="2503111"/>
              <a:ext cx="42528" cy="42526"/>
            </a:xfrm>
            <a:prstGeom prst="ellipse">
              <a:avLst/>
            </a:prstGeom>
            <a:gradFill flip="none" rotWithShape="1">
              <a:gsLst>
                <a:gs pos="10000">
                  <a:schemeClr val="accent1">
                    <a:lumMod val="60000"/>
                    <a:lumOff val="40000"/>
                  </a:schemeClr>
                </a:gs>
                <a:gs pos="100000">
                  <a:schemeClr val="tx1"/>
                </a:gs>
              </a:gsLst>
              <a:path path="circle">
                <a:fillToRect r="100000" b="100000"/>
              </a:path>
              <a:tileRect l="-100000" t="-100000"/>
            </a:gradFill>
            <a:ln w="476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1" name="组合 20"/>
          <p:cNvGrpSpPr/>
          <p:nvPr userDrawn="1"/>
        </p:nvGrpSpPr>
        <p:grpSpPr>
          <a:xfrm>
            <a:off x="8780038" y="2675883"/>
            <a:ext cx="558425" cy="348425"/>
            <a:chOff x="7091709" y="2274643"/>
            <a:chExt cx="558425" cy="348425"/>
          </a:xfrm>
        </p:grpSpPr>
        <p:sp>
          <p:nvSpPr>
            <p:cNvPr id="22" name="椭圆 21"/>
            <p:cNvSpPr/>
            <p:nvPr/>
          </p:nvSpPr>
          <p:spPr>
            <a:xfrm rot="21322067">
              <a:off x="7197370" y="2274643"/>
              <a:ext cx="348425" cy="348425"/>
            </a:xfrm>
            <a:prstGeom prst="ellipse">
              <a:avLst/>
            </a:prstGeom>
            <a:gradFill flip="none" rotWithShape="1">
              <a:gsLst>
                <a:gs pos="10000">
                  <a:schemeClr val="accent1">
                    <a:lumMod val="60000"/>
                    <a:lumOff val="40000"/>
                  </a:schemeClr>
                </a:gs>
                <a:gs pos="100000">
                  <a:schemeClr val="tx1"/>
                </a:gs>
              </a:gsLst>
              <a:path path="circle">
                <a:fillToRect r="100000" b="100000"/>
              </a:path>
              <a:tileRect l="-100000" t="-100000"/>
            </a:gradFill>
            <a:ln w="47625">
              <a:noFill/>
            </a:ln>
            <a:effectLst>
              <a:outerShdw blurRad="190500" algn="ctr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弧形 22"/>
            <p:cNvSpPr/>
            <p:nvPr/>
          </p:nvSpPr>
          <p:spPr>
            <a:xfrm rot="20747721">
              <a:off x="7091709" y="2384208"/>
              <a:ext cx="558425" cy="112966"/>
            </a:xfrm>
            <a:prstGeom prst="arc">
              <a:avLst>
                <a:gd name="adj1" fmla="val 20678157"/>
                <a:gd name="adj2" fmla="val 11700476"/>
              </a:avLst>
            </a:prstGeom>
            <a:noFill/>
            <a:ln w="6350">
              <a:solidFill>
                <a:schemeClr val="tx1">
                  <a:alpha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 rot="21322067" flipV="1">
              <a:off x="7117279" y="2503111"/>
              <a:ext cx="42528" cy="42526"/>
            </a:xfrm>
            <a:prstGeom prst="ellipse">
              <a:avLst/>
            </a:prstGeom>
            <a:gradFill flip="none" rotWithShape="1">
              <a:gsLst>
                <a:gs pos="10000">
                  <a:schemeClr val="accent1">
                    <a:lumMod val="60000"/>
                    <a:lumOff val="40000"/>
                  </a:schemeClr>
                </a:gs>
                <a:gs pos="100000">
                  <a:schemeClr val="tx1"/>
                </a:gs>
              </a:gsLst>
              <a:path path="circle">
                <a:fillToRect r="100000" b="100000"/>
              </a:path>
              <a:tileRect l="-100000" t="-100000"/>
            </a:gradFill>
            <a:ln w="476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5" name="文本占位符 228"/>
          <p:cNvSpPr>
            <a:spLocks noGrp="1"/>
          </p:cNvSpPr>
          <p:nvPr>
            <p:ph type="body" sz="quarter" idx="11" hasCustomPrompt="1"/>
          </p:nvPr>
        </p:nvSpPr>
        <p:spPr>
          <a:xfrm>
            <a:off x="2233439" y="3220021"/>
            <a:ext cx="1750776" cy="4247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kumimoji="0" lang="en-US" altLang="zh-CN" sz="2400" b="0" i="0" u="none" strike="noStrike" spc="300" normalizeH="0" baseline="0" dirty="0" smtClean="0">
                <a:ln>
                  <a:noFill/>
                </a:ln>
                <a:solidFill>
                  <a:srgbClr val="FFFFFF"/>
                </a:solidFill>
                <a:uLnTx/>
                <a:uFillTx/>
                <a:latin typeface="Arial" panose="020B0604020202020204"/>
                <a:ea typeface="微软雅黑" panose="020B0503020204020204" charset="-122"/>
              </a:defRPr>
            </a:lvl1pPr>
          </a:lstStyle>
          <a:p>
            <a:pPr marL="285750" marR="0" lvl="0" indent="-285750" algn="ctr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</a:pPr>
            <a:r>
              <a:rPr lang="zh-CN" altLang="en-US"/>
              <a:t>添加标题</a:t>
            </a:r>
            <a:endParaRPr lang="en-US" altLang="zh-CN"/>
          </a:p>
        </p:txBody>
      </p:sp>
      <p:sp>
        <p:nvSpPr>
          <p:cNvPr id="26" name="文本占位符 228"/>
          <p:cNvSpPr>
            <a:spLocks noGrp="1"/>
          </p:cNvSpPr>
          <p:nvPr>
            <p:ph type="body" sz="quarter" idx="12" hasCustomPrompt="1"/>
          </p:nvPr>
        </p:nvSpPr>
        <p:spPr>
          <a:xfrm>
            <a:off x="5226057" y="3220021"/>
            <a:ext cx="1750776" cy="4247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kumimoji="0" lang="en-US" altLang="zh-CN" sz="2400" b="0" i="0" u="none" strike="noStrike" spc="300" normalizeH="0" baseline="0" dirty="0" smtClean="0">
                <a:ln>
                  <a:noFill/>
                </a:ln>
                <a:solidFill>
                  <a:srgbClr val="FFFFFF"/>
                </a:solidFill>
                <a:uLnTx/>
                <a:uFillTx/>
                <a:latin typeface="Arial" panose="020B0604020202020204"/>
                <a:ea typeface="微软雅黑" panose="020B0503020204020204" charset="-122"/>
              </a:defRPr>
            </a:lvl1pPr>
          </a:lstStyle>
          <a:p>
            <a:pPr marL="285750" marR="0" lvl="0" indent="-285750" algn="ctr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</a:pPr>
            <a:r>
              <a:rPr lang="zh-CN" altLang="en-US"/>
              <a:t>添加标题</a:t>
            </a:r>
            <a:endParaRPr lang="en-US" altLang="zh-CN"/>
          </a:p>
        </p:txBody>
      </p:sp>
      <p:sp>
        <p:nvSpPr>
          <p:cNvPr id="27" name="文本占位符 228"/>
          <p:cNvSpPr>
            <a:spLocks noGrp="1"/>
          </p:cNvSpPr>
          <p:nvPr>
            <p:ph type="body" sz="quarter" idx="13" hasCustomPrompt="1"/>
          </p:nvPr>
        </p:nvSpPr>
        <p:spPr>
          <a:xfrm>
            <a:off x="8183862" y="3220021"/>
            <a:ext cx="1750776" cy="4247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kumimoji="0" lang="en-US" altLang="zh-CN" sz="2400" b="0" i="0" u="none" strike="noStrike" spc="300" normalizeH="0" baseline="0" dirty="0" smtClean="0">
                <a:ln>
                  <a:noFill/>
                </a:ln>
                <a:solidFill>
                  <a:srgbClr val="FFFFFF"/>
                </a:solidFill>
                <a:uLnTx/>
                <a:uFillTx/>
                <a:latin typeface="Arial" panose="020B0604020202020204"/>
                <a:ea typeface="微软雅黑" panose="020B0503020204020204" charset="-122"/>
              </a:defRPr>
            </a:lvl1pPr>
          </a:lstStyle>
          <a:p>
            <a:pPr marL="285750" marR="0" lvl="0" indent="-285750" algn="ctr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</a:pPr>
            <a:r>
              <a:rPr lang="zh-CN" altLang="en-US"/>
              <a:t>添加标题</a:t>
            </a:r>
            <a:endParaRPr lang="en-US" altLang="zh-CN"/>
          </a:p>
        </p:txBody>
      </p:sp>
      <p:sp>
        <p:nvSpPr>
          <p:cNvPr id="28" name="任意多边形: 形状 27"/>
          <p:cNvSpPr/>
          <p:nvPr userDrawn="1"/>
        </p:nvSpPr>
        <p:spPr>
          <a:xfrm>
            <a:off x="2143844" y="4218626"/>
            <a:ext cx="1938698" cy="1291213"/>
          </a:xfrm>
          <a:custGeom>
            <a:avLst/>
            <a:gdLst>
              <a:gd name="connsiteX0" fmla="*/ 189571 w 8965581"/>
              <a:gd name="connsiteY0" fmla="*/ 0 h 2174488"/>
              <a:gd name="connsiteX1" fmla="*/ 880947 w 8965581"/>
              <a:gd name="connsiteY1" fmla="*/ 0 h 2174488"/>
              <a:gd name="connsiteX2" fmla="*/ 959005 w 8965581"/>
              <a:gd name="connsiteY2" fmla="*/ 167269 h 2174488"/>
              <a:gd name="connsiteX3" fmla="*/ 8452625 w 8965581"/>
              <a:gd name="connsiteY3" fmla="*/ 167269 h 2174488"/>
              <a:gd name="connsiteX4" fmla="*/ 8508381 w 8965581"/>
              <a:gd name="connsiteY4" fmla="*/ 367991 h 2174488"/>
              <a:gd name="connsiteX5" fmla="*/ 8965581 w 8965581"/>
              <a:gd name="connsiteY5" fmla="*/ 356839 h 2174488"/>
              <a:gd name="connsiteX6" fmla="*/ 8965581 w 8965581"/>
              <a:gd name="connsiteY6" fmla="*/ 2085279 h 2174488"/>
              <a:gd name="connsiteX7" fmla="*/ 8764859 w 8965581"/>
              <a:gd name="connsiteY7" fmla="*/ 2174488 h 2174488"/>
              <a:gd name="connsiteX8" fmla="*/ 0 w 8965581"/>
              <a:gd name="connsiteY8" fmla="*/ 2174488 h 2174488"/>
              <a:gd name="connsiteX9" fmla="*/ 0 w 8965581"/>
              <a:gd name="connsiteY9" fmla="*/ 133815 h 2174488"/>
              <a:gd name="connsiteX10" fmla="*/ 189571 w 8965581"/>
              <a:gd name="connsiteY10" fmla="*/ 0 h 2174488"/>
              <a:gd name="connsiteX0-1" fmla="*/ 189571 w 8965581"/>
              <a:gd name="connsiteY0-2" fmla="*/ 0 h 2174488"/>
              <a:gd name="connsiteX1-3" fmla="*/ 880947 w 8965581"/>
              <a:gd name="connsiteY1-4" fmla="*/ 0 h 2174488"/>
              <a:gd name="connsiteX2-5" fmla="*/ 959005 w 8965581"/>
              <a:gd name="connsiteY2-6" fmla="*/ 167269 h 2174488"/>
              <a:gd name="connsiteX3-7" fmla="*/ 8452625 w 8965581"/>
              <a:gd name="connsiteY3-8" fmla="*/ 167269 h 2174488"/>
              <a:gd name="connsiteX4-9" fmla="*/ 8508381 w 8965581"/>
              <a:gd name="connsiteY4-10" fmla="*/ 355351 h 2174488"/>
              <a:gd name="connsiteX5-11" fmla="*/ 8965581 w 8965581"/>
              <a:gd name="connsiteY5-12" fmla="*/ 356839 h 2174488"/>
              <a:gd name="connsiteX6-13" fmla="*/ 8965581 w 8965581"/>
              <a:gd name="connsiteY6-14" fmla="*/ 2085279 h 2174488"/>
              <a:gd name="connsiteX7-15" fmla="*/ 8764859 w 8965581"/>
              <a:gd name="connsiteY7-16" fmla="*/ 2174488 h 2174488"/>
              <a:gd name="connsiteX8-17" fmla="*/ 0 w 8965581"/>
              <a:gd name="connsiteY8-18" fmla="*/ 2174488 h 2174488"/>
              <a:gd name="connsiteX9-19" fmla="*/ 0 w 8965581"/>
              <a:gd name="connsiteY9-20" fmla="*/ 133815 h 2174488"/>
              <a:gd name="connsiteX10-21" fmla="*/ 189571 w 8965581"/>
              <a:gd name="connsiteY10-22" fmla="*/ 0 h 2174488"/>
              <a:gd name="connsiteX0-23" fmla="*/ 189571 w 8965581"/>
              <a:gd name="connsiteY0-24" fmla="*/ 0 h 2174488"/>
              <a:gd name="connsiteX1-25" fmla="*/ 880947 w 8965581"/>
              <a:gd name="connsiteY1-26" fmla="*/ 0 h 2174488"/>
              <a:gd name="connsiteX2-27" fmla="*/ 959005 w 8965581"/>
              <a:gd name="connsiteY2-28" fmla="*/ 167269 h 2174488"/>
              <a:gd name="connsiteX3-29" fmla="*/ 8371549 w 8965581"/>
              <a:gd name="connsiteY3-30" fmla="*/ 152101 h 2174488"/>
              <a:gd name="connsiteX4-31" fmla="*/ 8508381 w 8965581"/>
              <a:gd name="connsiteY4-32" fmla="*/ 355351 h 2174488"/>
              <a:gd name="connsiteX5-33" fmla="*/ 8965581 w 8965581"/>
              <a:gd name="connsiteY5-34" fmla="*/ 356839 h 2174488"/>
              <a:gd name="connsiteX6-35" fmla="*/ 8965581 w 8965581"/>
              <a:gd name="connsiteY6-36" fmla="*/ 2085279 h 2174488"/>
              <a:gd name="connsiteX7-37" fmla="*/ 8764859 w 8965581"/>
              <a:gd name="connsiteY7-38" fmla="*/ 2174488 h 2174488"/>
              <a:gd name="connsiteX8-39" fmla="*/ 0 w 8965581"/>
              <a:gd name="connsiteY8-40" fmla="*/ 2174488 h 2174488"/>
              <a:gd name="connsiteX9-41" fmla="*/ 0 w 8965581"/>
              <a:gd name="connsiteY9-42" fmla="*/ 133815 h 2174488"/>
              <a:gd name="connsiteX10-43" fmla="*/ 189571 w 8965581"/>
              <a:gd name="connsiteY10-44" fmla="*/ 0 h 2174488"/>
              <a:gd name="connsiteX0-45" fmla="*/ 189571 w 8965581"/>
              <a:gd name="connsiteY0-46" fmla="*/ 0 h 2174488"/>
              <a:gd name="connsiteX1-47" fmla="*/ 880947 w 8965581"/>
              <a:gd name="connsiteY1-48" fmla="*/ 0 h 2174488"/>
              <a:gd name="connsiteX2-49" fmla="*/ 959005 w 8965581"/>
              <a:gd name="connsiteY2-50" fmla="*/ 167269 h 2174488"/>
              <a:gd name="connsiteX3-51" fmla="*/ 8371549 w 8965581"/>
              <a:gd name="connsiteY3-52" fmla="*/ 157157 h 2174488"/>
              <a:gd name="connsiteX4-53" fmla="*/ 8508381 w 8965581"/>
              <a:gd name="connsiteY4-54" fmla="*/ 355351 h 2174488"/>
              <a:gd name="connsiteX5-55" fmla="*/ 8965581 w 8965581"/>
              <a:gd name="connsiteY5-56" fmla="*/ 356839 h 2174488"/>
              <a:gd name="connsiteX6-57" fmla="*/ 8965581 w 8965581"/>
              <a:gd name="connsiteY6-58" fmla="*/ 2085279 h 2174488"/>
              <a:gd name="connsiteX7-59" fmla="*/ 8764859 w 8965581"/>
              <a:gd name="connsiteY7-60" fmla="*/ 2174488 h 2174488"/>
              <a:gd name="connsiteX8-61" fmla="*/ 0 w 8965581"/>
              <a:gd name="connsiteY8-62" fmla="*/ 2174488 h 2174488"/>
              <a:gd name="connsiteX9-63" fmla="*/ 0 w 8965581"/>
              <a:gd name="connsiteY9-64" fmla="*/ 133815 h 2174488"/>
              <a:gd name="connsiteX10-65" fmla="*/ 189571 w 8965581"/>
              <a:gd name="connsiteY10-66" fmla="*/ 0 h 2174488"/>
              <a:gd name="connsiteX0-67" fmla="*/ 189571 w 8965581"/>
              <a:gd name="connsiteY0-68" fmla="*/ 0 h 2174488"/>
              <a:gd name="connsiteX1-69" fmla="*/ 880947 w 8965581"/>
              <a:gd name="connsiteY1-70" fmla="*/ 0 h 2174488"/>
              <a:gd name="connsiteX2-71" fmla="*/ 959005 w 8965581"/>
              <a:gd name="connsiteY2-72" fmla="*/ 167269 h 2174488"/>
              <a:gd name="connsiteX3-73" fmla="*/ 8364179 w 8965581"/>
              <a:gd name="connsiteY3-74" fmla="*/ 167269 h 2174488"/>
              <a:gd name="connsiteX4-75" fmla="*/ 8508381 w 8965581"/>
              <a:gd name="connsiteY4-76" fmla="*/ 355351 h 2174488"/>
              <a:gd name="connsiteX5-77" fmla="*/ 8965581 w 8965581"/>
              <a:gd name="connsiteY5-78" fmla="*/ 356839 h 2174488"/>
              <a:gd name="connsiteX6-79" fmla="*/ 8965581 w 8965581"/>
              <a:gd name="connsiteY6-80" fmla="*/ 2085279 h 2174488"/>
              <a:gd name="connsiteX7-81" fmla="*/ 8764859 w 8965581"/>
              <a:gd name="connsiteY7-82" fmla="*/ 2174488 h 2174488"/>
              <a:gd name="connsiteX8-83" fmla="*/ 0 w 8965581"/>
              <a:gd name="connsiteY8-84" fmla="*/ 2174488 h 2174488"/>
              <a:gd name="connsiteX9-85" fmla="*/ 0 w 8965581"/>
              <a:gd name="connsiteY9-86" fmla="*/ 133815 h 2174488"/>
              <a:gd name="connsiteX10-87" fmla="*/ 189571 w 8965581"/>
              <a:gd name="connsiteY10-88" fmla="*/ 0 h 217448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</a:cxnLst>
            <a:rect l="l" t="t" r="r" b="b"/>
            <a:pathLst>
              <a:path w="8965581" h="2174488">
                <a:moveTo>
                  <a:pt x="189571" y="0"/>
                </a:moveTo>
                <a:lnTo>
                  <a:pt x="880947" y="0"/>
                </a:lnTo>
                <a:lnTo>
                  <a:pt x="959005" y="167269"/>
                </a:lnTo>
                <a:lnTo>
                  <a:pt x="8364179" y="167269"/>
                </a:lnTo>
                <a:lnTo>
                  <a:pt x="8508381" y="355351"/>
                </a:lnTo>
                <a:lnTo>
                  <a:pt x="8965581" y="356839"/>
                </a:lnTo>
                <a:lnTo>
                  <a:pt x="8965581" y="2085279"/>
                </a:lnTo>
                <a:lnTo>
                  <a:pt x="8764859" y="2174488"/>
                </a:lnTo>
                <a:lnTo>
                  <a:pt x="0" y="2174488"/>
                </a:lnTo>
                <a:lnTo>
                  <a:pt x="0" y="133815"/>
                </a:lnTo>
                <a:lnTo>
                  <a:pt x="189571" y="0"/>
                </a:lnTo>
                <a:close/>
              </a:path>
            </a:pathLst>
          </a:custGeom>
          <a:gradFill>
            <a:gsLst>
              <a:gs pos="73000">
                <a:schemeClr val="accent1">
                  <a:lumMod val="5000"/>
                  <a:lumOff val="95000"/>
                  <a:alpha val="10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 w="127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tx1">
                    <a:alpha val="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任意多边形: 形状 28"/>
          <p:cNvSpPr/>
          <p:nvPr userDrawn="1"/>
        </p:nvSpPr>
        <p:spPr>
          <a:xfrm>
            <a:off x="5139351" y="4218626"/>
            <a:ext cx="1938698" cy="1291213"/>
          </a:xfrm>
          <a:custGeom>
            <a:avLst/>
            <a:gdLst>
              <a:gd name="connsiteX0" fmla="*/ 189571 w 8965581"/>
              <a:gd name="connsiteY0" fmla="*/ 0 h 2174488"/>
              <a:gd name="connsiteX1" fmla="*/ 880947 w 8965581"/>
              <a:gd name="connsiteY1" fmla="*/ 0 h 2174488"/>
              <a:gd name="connsiteX2" fmla="*/ 959005 w 8965581"/>
              <a:gd name="connsiteY2" fmla="*/ 167269 h 2174488"/>
              <a:gd name="connsiteX3" fmla="*/ 8452625 w 8965581"/>
              <a:gd name="connsiteY3" fmla="*/ 167269 h 2174488"/>
              <a:gd name="connsiteX4" fmla="*/ 8508381 w 8965581"/>
              <a:gd name="connsiteY4" fmla="*/ 367991 h 2174488"/>
              <a:gd name="connsiteX5" fmla="*/ 8965581 w 8965581"/>
              <a:gd name="connsiteY5" fmla="*/ 356839 h 2174488"/>
              <a:gd name="connsiteX6" fmla="*/ 8965581 w 8965581"/>
              <a:gd name="connsiteY6" fmla="*/ 2085279 h 2174488"/>
              <a:gd name="connsiteX7" fmla="*/ 8764859 w 8965581"/>
              <a:gd name="connsiteY7" fmla="*/ 2174488 h 2174488"/>
              <a:gd name="connsiteX8" fmla="*/ 0 w 8965581"/>
              <a:gd name="connsiteY8" fmla="*/ 2174488 h 2174488"/>
              <a:gd name="connsiteX9" fmla="*/ 0 w 8965581"/>
              <a:gd name="connsiteY9" fmla="*/ 133815 h 2174488"/>
              <a:gd name="connsiteX10" fmla="*/ 189571 w 8965581"/>
              <a:gd name="connsiteY10" fmla="*/ 0 h 2174488"/>
              <a:gd name="connsiteX0-1" fmla="*/ 189571 w 8965581"/>
              <a:gd name="connsiteY0-2" fmla="*/ 0 h 2174488"/>
              <a:gd name="connsiteX1-3" fmla="*/ 880947 w 8965581"/>
              <a:gd name="connsiteY1-4" fmla="*/ 0 h 2174488"/>
              <a:gd name="connsiteX2-5" fmla="*/ 959005 w 8965581"/>
              <a:gd name="connsiteY2-6" fmla="*/ 167269 h 2174488"/>
              <a:gd name="connsiteX3-7" fmla="*/ 8452625 w 8965581"/>
              <a:gd name="connsiteY3-8" fmla="*/ 167269 h 2174488"/>
              <a:gd name="connsiteX4-9" fmla="*/ 8508381 w 8965581"/>
              <a:gd name="connsiteY4-10" fmla="*/ 355351 h 2174488"/>
              <a:gd name="connsiteX5-11" fmla="*/ 8965581 w 8965581"/>
              <a:gd name="connsiteY5-12" fmla="*/ 356839 h 2174488"/>
              <a:gd name="connsiteX6-13" fmla="*/ 8965581 w 8965581"/>
              <a:gd name="connsiteY6-14" fmla="*/ 2085279 h 2174488"/>
              <a:gd name="connsiteX7-15" fmla="*/ 8764859 w 8965581"/>
              <a:gd name="connsiteY7-16" fmla="*/ 2174488 h 2174488"/>
              <a:gd name="connsiteX8-17" fmla="*/ 0 w 8965581"/>
              <a:gd name="connsiteY8-18" fmla="*/ 2174488 h 2174488"/>
              <a:gd name="connsiteX9-19" fmla="*/ 0 w 8965581"/>
              <a:gd name="connsiteY9-20" fmla="*/ 133815 h 2174488"/>
              <a:gd name="connsiteX10-21" fmla="*/ 189571 w 8965581"/>
              <a:gd name="connsiteY10-22" fmla="*/ 0 h 2174488"/>
              <a:gd name="connsiteX0-23" fmla="*/ 189571 w 8965581"/>
              <a:gd name="connsiteY0-24" fmla="*/ 0 h 2174488"/>
              <a:gd name="connsiteX1-25" fmla="*/ 880947 w 8965581"/>
              <a:gd name="connsiteY1-26" fmla="*/ 0 h 2174488"/>
              <a:gd name="connsiteX2-27" fmla="*/ 959005 w 8965581"/>
              <a:gd name="connsiteY2-28" fmla="*/ 167269 h 2174488"/>
              <a:gd name="connsiteX3-29" fmla="*/ 8371549 w 8965581"/>
              <a:gd name="connsiteY3-30" fmla="*/ 152101 h 2174488"/>
              <a:gd name="connsiteX4-31" fmla="*/ 8508381 w 8965581"/>
              <a:gd name="connsiteY4-32" fmla="*/ 355351 h 2174488"/>
              <a:gd name="connsiteX5-33" fmla="*/ 8965581 w 8965581"/>
              <a:gd name="connsiteY5-34" fmla="*/ 356839 h 2174488"/>
              <a:gd name="connsiteX6-35" fmla="*/ 8965581 w 8965581"/>
              <a:gd name="connsiteY6-36" fmla="*/ 2085279 h 2174488"/>
              <a:gd name="connsiteX7-37" fmla="*/ 8764859 w 8965581"/>
              <a:gd name="connsiteY7-38" fmla="*/ 2174488 h 2174488"/>
              <a:gd name="connsiteX8-39" fmla="*/ 0 w 8965581"/>
              <a:gd name="connsiteY8-40" fmla="*/ 2174488 h 2174488"/>
              <a:gd name="connsiteX9-41" fmla="*/ 0 w 8965581"/>
              <a:gd name="connsiteY9-42" fmla="*/ 133815 h 2174488"/>
              <a:gd name="connsiteX10-43" fmla="*/ 189571 w 8965581"/>
              <a:gd name="connsiteY10-44" fmla="*/ 0 h 2174488"/>
              <a:gd name="connsiteX0-45" fmla="*/ 189571 w 8965581"/>
              <a:gd name="connsiteY0-46" fmla="*/ 0 h 2174488"/>
              <a:gd name="connsiteX1-47" fmla="*/ 880947 w 8965581"/>
              <a:gd name="connsiteY1-48" fmla="*/ 0 h 2174488"/>
              <a:gd name="connsiteX2-49" fmla="*/ 959005 w 8965581"/>
              <a:gd name="connsiteY2-50" fmla="*/ 167269 h 2174488"/>
              <a:gd name="connsiteX3-51" fmla="*/ 8371549 w 8965581"/>
              <a:gd name="connsiteY3-52" fmla="*/ 157157 h 2174488"/>
              <a:gd name="connsiteX4-53" fmla="*/ 8508381 w 8965581"/>
              <a:gd name="connsiteY4-54" fmla="*/ 355351 h 2174488"/>
              <a:gd name="connsiteX5-55" fmla="*/ 8965581 w 8965581"/>
              <a:gd name="connsiteY5-56" fmla="*/ 356839 h 2174488"/>
              <a:gd name="connsiteX6-57" fmla="*/ 8965581 w 8965581"/>
              <a:gd name="connsiteY6-58" fmla="*/ 2085279 h 2174488"/>
              <a:gd name="connsiteX7-59" fmla="*/ 8764859 w 8965581"/>
              <a:gd name="connsiteY7-60" fmla="*/ 2174488 h 2174488"/>
              <a:gd name="connsiteX8-61" fmla="*/ 0 w 8965581"/>
              <a:gd name="connsiteY8-62" fmla="*/ 2174488 h 2174488"/>
              <a:gd name="connsiteX9-63" fmla="*/ 0 w 8965581"/>
              <a:gd name="connsiteY9-64" fmla="*/ 133815 h 2174488"/>
              <a:gd name="connsiteX10-65" fmla="*/ 189571 w 8965581"/>
              <a:gd name="connsiteY10-66" fmla="*/ 0 h 2174488"/>
              <a:gd name="connsiteX0-67" fmla="*/ 189571 w 8965581"/>
              <a:gd name="connsiteY0-68" fmla="*/ 0 h 2174488"/>
              <a:gd name="connsiteX1-69" fmla="*/ 880947 w 8965581"/>
              <a:gd name="connsiteY1-70" fmla="*/ 0 h 2174488"/>
              <a:gd name="connsiteX2-71" fmla="*/ 959005 w 8965581"/>
              <a:gd name="connsiteY2-72" fmla="*/ 167269 h 2174488"/>
              <a:gd name="connsiteX3-73" fmla="*/ 8364179 w 8965581"/>
              <a:gd name="connsiteY3-74" fmla="*/ 167269 h 2174488"/>
              <a:gd name="connsiteX4-75" fmla="*/ 8508381 w 8965581"/>
              <a:gd name="connsiteY4-76" fmla="*/ 355351 h 2174488"/>
              <a:gd name="connsiteX5-77" fmla="*/ 8965581 w 8965581"/>
              <a:gd name="connsiteY5-78" fmla="*/ 356839 h 2174488"/>
              <a:gd name="connsiteX6-79" fmla="*/ 8965581 w 8965581"/>
              <a:gd name="connsiteY6-80" fmla="*/ 2085279 h 2174488"/>
              <a:gd name="connsiteX7-81" fmla="*/ 8764859 w 8965581"/>
              <a:gd name="connsiteY7-82" fmla="*/ 2174488 h 2174488"/>
              <a:gd name="connsiteX8-83" fmla="*/ 0 w 8965581"/>
              <a:gd name="connsiteY8-84" fmla="*/ 2174488 h 2174488"/>
              <a:gd name="connsiteX9-85" fmla="*/ 0 w 8965581"/>
              <a:gd name="connsiteY9-86" fmla="*/ 133815 h 2174488"/>
              <a:gd name="connsiteX10-87" fmla="*/ 189571 w 8965581"/>
              <a:gd name="connsiteY10-88" fmla="*/ 0 h 217448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</a:cxnLst>
            <a:rect l="l" t="t" r="r" b="b"/>
            <a:pathLst>
              <a:path w="8965581" h="2174488">
                <a:moveTo>
                  <a:pt x="189571" y="0"/>
                </a:moveTo>
                <a:lnTo>
                  <a:pt x="880947" y="0"/>
                </a:lnTo>
                <a:lnTo>
                  <a:pt x="959005" y="167269"/>
                </a:lnTo>
                <a:lnTo>
                  <a:pt x="8364179" y="167269"/>
                </a:lnTo>
                <a:lnTo>
                  <a:pt x="8508381" y="355351"/>
                </a:lnTo>
                <a:lnTo>
                  <a:pt x="8965581" y="356839"/>
                </a:lnTo>
                <a:lnTo>
                  <a:pt x="8965581" y="2085279"/>
                </a:lnTo>
                <a:lnTo>
                  <a:pt x="8764859" y="2174488"/>
                </a:lnTo>
                <a:lnTo>
                  <a:pt x="0" y="2174488"/>
                </a:lnTo>
                <a:lnTo>
                  <a:pt x="0" y="133815"/>
                </a:lnTo>
                <a:lnTo>
                  <a:pt x="189571" y="0"/>
                </a:lnTo>
                <a:close/>
              </a:path>
            </a:pathLst>
          </a:custGeom>
          <a:gradFill>
            <a:gsLst>
              <a:gs pos="73000">
                <a:schemeClr val="accent1">
                  <a:lumMod val="5000"/>
                  <a:lumOff val="95000"/>
                  <a:alpha val="10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 w="127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tx1">
                    <a:alpha val="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任意多边形: 形状 29"/>
          <p:cNvSpPr/>
          <p:nvPr userDrawn="1"/>
        </p:nvSpPr>
        <p:spPr>
          <a:xfrm>
            <a:off x="8089901" y="4218626"/>
            <a:ext cx="1938698" cy="1291213"/>
          </a:xfrm>
          <a:custGeom>
            <a:avLst/>
            <a:gdLst>
              <a:gd name="connsiteX0" fmla="*/ 189571 w 8965581"/>
              <a:gd name="connsiteY0" fmla="*/ 0 h 2174488"/>
              <a:gd name="connsiteX1" fmla="*/ 880947 w 8965581"/>
              <a:gd name="connsiteY1" fmla="*/ 0 h 2174488"/>
              <a:gd name="connsiteX2" fmla="*/ 959005 w 8965581"/>
              <a:gd name="connsiteY2" fmla="*/ 167269 h 2174488"/>
              <a:gd name="connsiteX3" fmla="*/ 8452625 w 8965581"/>
              <a:gd name="connsiteY3" fmla="*/ 167269 h 2174488"/>
              <a:gd name="connsiteX4" fmla="*/ 8508381 w 8965581"/>
              <a:gd name="connsiteY4" fmla="*/ 367991 h 2174488"/>
              <a:gd name="connsiteX5" fmla="*/ 8965581 w 8965581"/>
              <a:gd name="connsiteY5" fmla="*/ 356839 h 2174488"/>
              <a:gd name="connsiteX6" fmla="*/ 8965581 w 8965581"/>
              <a:gd name="connsiteY6" fmla="*/ 2085279 h 2174488"/>
              <a:gd name="connsiteX7" fmla="*/ 8764859 w 8965581"/>
              <a:gd name="connsiteY7" fmla="*/ 2174488 h 2174488"/>
              <a:gd name="connsiteX8" fmla="*/ 0 w 8965581"/>
              <a:gd name="connsiteY8" fmla="*/ 2174488 h 2174488"/>
              <a:gd name="connsiteX9" fmla="*/ 0 w 8965581"/>
              <a:gd name="connsiteY9" fmla="*/ 133815 h 2174488"/>
              <a:gd name="connsiteX10" fmla="*/ 189571 w 8965581"/>
              <a:gd name="connsiteY10" fmla="*/ 0 h 2174488"/>
              <a:gd name="connsiteX0-1" fmla="*/ 189571 w 8965581"/>
              <a:gd name="connsiteY0-2" fmla="*/ 0 h 2174488"/>
              <a:gd name="connsiteX1-3" fmla="*/ 880947 w 8965581"/>
              <a:gd name="connsiteY1-4" fmla="*/ 0 h 2174488"/>
              <a:gd name="connsiteX2-5" fmla="*/ 959005 w 8965581"/>
              <a:gd name="connsiteY2-6" fmla="*/ 167269 h 2174488"/>
              <a:gd name="connsiteX3-7" fmla="*/ 8452625 w 8965581"/>
              <a:gd name="connsiteY3-8" fmla="*/ 167269 h 2174488"/>
              <a:gd name="connsiteX4-9" fmla="*/ 8508381 w 8965581"/>
              <a:gd name="connsiteY4-10" fmla="*/ 355351 h 2174488"/>
              <a:gd name="connsiteX5-11" fmla="*/ 8965581 w 8965581"/>
              <a:gd name="connsiteY5-12" fmla="*/ 356839 h 2174488"/>
              <a:gd name="connsiteX6-13" fmla="*/ 8965581 w 8965581"/>
              <a:gd name="connsiteY6-14" fmla="*/ 2085279 h 2174488"/>
              <a:gd name="connsiteX7-15" fmla="*/ 8764859 w 8965581"/>
              <a:gd name="connsiteY7-16" fmla="*/ 2174488 h 2174488"/>
              <a:gd name="connsiteX8-17" fmla="*/ 0 w 8965581"/>
              <a:gd name="connsiteY8-18" fmla="*/ 2174488 h 2174488"/>
              <a:gd name="connsiteX9-19" fmla="*/ 0 w 8965581"/>
              <a:gd name="connsiteY9-20" fmla="*/ 133815 h 2174488"/>
              <a:gd name="connsiteX10-21" fmla="*/ 189571 w 8965581"/>
              <a:gd name="connsiteY10-22" fmla="*/ 0 h 2174488"/>
              <a:gd name="connsiteX0-23" fmla="*/ 189571 w 8965581"/>
              <a:gd name="connsiteY0-24" fmla="*/ 0 h 2174488"/>
              <a:gd name="connsiteX1-25" fmla="*/ 880947 w 8965581"/>
              <a:gd name="connsiteY1-26" fmla="*/ 0 h 2174488"/>
              <a:gd name="connsiteX2-27" fmla="*/ 959005 w 8965581"/>
              <a:gd name="connsiteY2-28" fmla="*/ 167269 h 2174488"/>
              <a:gd name="connsiteX3-29" fmla="*/ 8371549 w 8965581"/>
              <a:gd name="connsiteY3-30" fmla="*/ 152101 h 2174488"/>
              <a:gd name="connsiteX4-31" fmla="*/ 8508381 w 8965581"/>
              <a:gd name="connsiteY4-32" fmla="*/ 355351 h 2174488"/>
              <a:gd name="connsiteX5-33" fmla="*/ 8965581 w 8965581"/>
              <a:gd name="connsiteY5-34" fmla="*/ 356839 h 2174488"/>
              <a:gd name="connsiteX6-35" fmla="*/ 8965581 w 8965581"/>
              <a:gd name="connsiteY6-36" fmla="*/ 2085279 h 2174488"/>
              <a:gd name="connsiteX7-37" fmla="*/ 8764859 w 8965581"/>
              <a:gd name="connsiteY7-38" fmla="*/ 2174488 h 2174488"/>
              <a:gd name="connsiteX8-39" fmla="*/ 0 w 8965581"/>
              <a:gd name="connsiteY8-40" fmla="*/ 2174488 h 2174488"/>
              <a:gd name="connsiteX9-41" fmla="*/ 0 w 8965581"/>
              <a:gd name="connsiteY9-42" fmla="*/ 133815 h 2174488"/>
              <a:gd name="connsiteX10-43" fmla="*/ 189571 w 8965581"/>
              <a:gd name="connsiteY10-44" fmla="*/ 0 h 2174488"/>
              <a:gd name="connsiteX0-45" fmla="*/ 189571 w 8965581"/>
              <a:gd name="connsiteY0-46" fmla="*/ 0 h 2174488"/>
              <a:gd name="connsiteX1-47" fmla="*/ 880947 w 8965581"/>
              <a:gd name="connsiteY1-48" fmla="*/ 0 h 2174488"/>
              <a:gd name="connsiteX2-49" fmla="*/ 959005 w 8965581"/>
              <a:gd name="connsiteY2-50" fmla="*/ 167269 h 2174488"/>
              <a:gd name="connsiteX3-51" fmla="*/ 8371549 w 8965581"/>
              <a:gd name="connsiteY3-52" fmla="*/ 157157 h 2174488"/>
              <a:gd name="connsiteX4-53" fmla="*/ 8508381 w 8965581"/>
              <a:gd name="connsiteY4-54" fmla="*/ 355351 h 2174488"/>
              <a:gd name="connsiteX5-55" fmla="*/ 8965581 w 8965581"/>
              <a:gd name="connsiteY5-56" fmla="*/ 356839 h 2174488"/>
              <a:gd name="connsiteX6-57" fmla="*/ 8965581 w 8965581"/>
              <a:gd name="connsiteY6-58" fmla="*/ 2085279 h 2174488"/>
              <a:gd name="connsiteX7-59" fmla="*/ 8764859 w 8965581"/>
              <a:gd name="connsiteY7-60" fmla="*/ 2174488 h 2174488"/>
              <a:gd name="connsiteX8-61" fmla="*/ 0 w 8965581"/>
              <a:gd name="connsiteY8-62" fmla="*/ 2174488 h 2174488"/>
              <a:gd name="connsiteX9-63" fmla="*/ 0 w 8965581"/>
              <a:gd name="connsiteY9-64" fmla="*/ 133815 h 2174488"/>
              <a:gd name="connsiteX10-65" fmla="*/ 189571 w 8965581"/>
              <a:gd name="connsiteY10-66" fmla="*/ 0 h 2174488"/>
              <a:gd name="connsiteX0-67" fmla="*/ 189571 w 8965581"/>
              <a:gd name="connsiteY0-68" fmla="*/ 0 h 2174488"/>
              <a:gd name="connsiteX1-69" fmla="*/ 880947 w 8965581"/>
              <a:gd name="connsiteY1-70" fmla="*/ 0 h 2174488"/>
              <a:gd name="connsiteX2-71" fmla="*/ 959005 w 8965581"/>
              <a:gd name="connsiteY2-72" fmla="*/ 167269 h 2174488"/>
              <a:gd name="connsiteX3-73" fmla="*/ 8364179 w 8965581"/>
              <a:gd name="connsiteY3-74" fmla="*/ 167269 h 2174488"/>
              <a:gd name="connsiteX4-75" fmla="*/ 8508381 w 8965581"/>
              <a:gd name="connsiteY4-76" fmla="*/ 355351 h 2174488"/>
              <a:gd name="connsiteX5-77" fmla="*/ 8965581 w 8965581"/>
              <a:gd name="connsiteY5-78" fmla="*/ 356839 h 2174488"/>
              <a:gd name="connsiteX6-79" fmla="*/ 8965581 w 8965581"/>
              <a:gd name="connsiteY6-80" fmla="*/ 2085279 h 2174488"/>
              <a:gd name="connsiteX7-81" fmla="*/ 8764859 w 8965581"/>
              <a:gd name="connsiteY7-82" fmla="*/ 2174488 h 2174488"/>
              <a:gd name="connsiteX8-83" fmla="*/ 0 w 8965581"/>
              <a:gd name="connsiteY8-84" fmla="*/ 2174488 h 2174488"/>
              <a:gd name="connsiteX9-85" fmla="*/ 0 w 8965581"/>
              <a:gd name="connsiteY9-86" fmla="*/ 133815 h 2174488"/>
              <a:gd name="connsiteX10-87" fmla="*/ 189571 w 8965581"/>
              <a:gd name="connsiteY10-88" fmla="*/ 0 h 217448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</a:cxnLst>
            <a:rect l="l" t="t" r="r" b="b"/>
            <a:pathLst>
              <a:path w="8965581" h="2174488">
                <a:moveTo>
                  <a:pt x="189571" y="0"/>
                </a:moveTo>
                <a:lnTo>
                  <a:pt x="880947" y="0"/>
                </a:lnTo>
                <a:lnTo>
                  <a:pt x="959005" y="167269"/>
                </a:lnTo>
                <a:lnTo>
                  <a:pt x="8364179" y="167269"/>
                </a:lnTo>
                <a:lnTo>
                  <a:pt x="8508381" y="355351"/>
                </a:lnTo>
                <a:lnTo>
                  <a:pt x="8965581" y="356839"/>
                </a:lnTo>
                <a:lnTo>
                  <a:pt x="8965581" y="2085279"/>
                </a:lnTo>
                <a:lnTo>
                  <a:pt x="8764859" y="2174488"/>
                </a:lnTo>
                <a:lnTo>
                  <a:pt x="0" y="2174488"/>
                </a:lnTo>
                <a:lnTo>
                  <a:pt x="0" y="133815"/>
                </a:lnTo>
                <a:lnTo>
                  <a:pt x="189571" y="0"/>
                </a:lnTo>
                <a:close/>
              </a:path>
            </a:pathLst>
          </a:custGeom>
          <a:gradFill>
            <a:gsLst>
              <a:gs pos="73000">
                <a:schemeClr val="accent1">
                  <a:lumMod val="5000"/>
                  <a:lumOff val="95000"/>
                  <a:alpha val="10000"/>
                </a:schemeClr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 w="127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tx1">
                    <a:alpha val="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1" name="组合 30"/>
          <p:cNvGrpSpPr/>
          <p:nvPr userDrawn="1"/>
        </p:nvGrpSpPr>
        <p:grpSpPr>
          <a:xfrm>
            <a:off x="2829615" y="4561526"/>
            <a:ext cx="558425" cy="348425"/>
            <a:chOff x="7091709" y="2274643"/>
            <a:chExt cx="558425" cy="348425"/>
          </a:xfrm>
        </p:grpSpPr>
        <p:sp>
          <p:nvSpPr>
            <p:cNvPr id="32" name="椭圆 31"/>
            <p:cNvSpPr/>
            <p:nvPr/>
          </p:nvSpPr>
          <p:spPr>
            <a:xfrm rot="21322067">
              <a:off x="7197370" y="2274643"/>
              <a:ext cx="348425" cy="348425"/>
            </a:xfrm>
            <a:prstGeom prst="ellipse">
              <a:avLst/>
            </a:prstGeom>
            <a:gradFill flip="none" rotWithShape="1">
              <a:gsLst>
                <a:gs pos="10000">
                  <a:schemeClr val="accent1">
                    <a:lumMod val="60000"/>
                    <a:lumOff val="40000"/>
                  </a:schemeClr>
                </a:gs>
                <a:gs pos="100000">
                  <a:schemeClr val="tx1"/>
                </a:gs>
              </a:gsLst>
              <a:path path="circle">
                <a:fillToRect r="100000" b="100000"/>
              </a:path>
              <a:tileRect l="-100000" t="-100000"/>
            </a:gradFill>
            <a:ln w="47625">
              <a:noFill/>
            </a:ln>
            <a:effectLst>
              <a:outerShdw blurRad="190500" algn="ctr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弧形 32"/>
            <p:cNvSpPr/>
            <p:nvPr/>
          </p:nvSpPr>
          <p:spPr>
            <a:xfrm rot="20747721">
              <a:off x="7091709" y="2384208"/>
              <a:ext cx="558425" cy="112966"/>
            </a:xfrm>
            <a:prstGeom prst="arc">
              <a:avLst>
                <a:gd name="adj1" fmla="val 20678157"/>
                <a:gd name="adj2" fmla="val 11700476"/>
              </a:avLst>
            </a:prstGeom>
            <a:noFill/>
            <a:ln w="6350">
              <a:solidFill>
                <a:schemeClr val="tx1">
                  <a:alpha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椭圆 33"/>
            <p:cNvSpPr/>
            <p:nvPr/>
          </p:nvSpPr>
          <p:spPr>
            <a:xfrm rot="21322067" flipV="1">
              <a:off x="7117279" y="2503111"/>
              <a:ext cx="42528" cy="42526"/>
            </a:xfrm>
            <a:prstGeom prst="ellipse">
              <a:avLst/>
            </a:prstGeom>
            <a:gradFill flip="none" rotWithShape="1">
              <a:gsLst>
                <a:gs pos="10000">
                  <a:schemeClr val="accent1">
                    <a:lumMod val="60000"/>
                    <a:lumOff val="40000"/>
                  </a:schemeClr>
                </a:gs>
                <a:gs pos="100000">
                  <a:schemeClr val="tx1"/>
                </a:gs>
              </a:gsLst>
              <a:path path="circle">
                <a:fillToRect r="100000" b="100000"/>
              </a:path>
              <a:tileRect l="-100000" t="-100000"/>
            </a:gradFill>
            <a:ln w="476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5" name="组合 34"/>
          <p:cNvGrpSpPr/>
          <p:nvPr userDrawn="1"/>
        </p:nvGrpSpPr>
        <p:grpSpPr>
          <a:xfrm>
            <a:off x="5827296" y="4561526"/>
            <a:ext cx="558425" cy="348425"/>
            <a:chOff x="7091709" y="2274643"/>
            <a:chExt cx="558425" cy="348425"/>
          </a:xfrm>
        </p:grpSpPr>
        <p:sp>
          <p:nvSpPr>
            <p:cNvPr id="36" name="椭圆 35"/>
            <p:cNvSpPr/>
            <p:nvPr/>
          </p:nvSpPr>
          <p:spPr>
            <a:xfrm rot="21322067">
              <a:off x="7197370" y="2274643"/>
              <a:ext cx="348425" cy="348425"/>
            </a:xfrm>
            <a:prstGeom prst="ellipse">
              <a:avLst/>
            </a:prstGeom>
            <a:gradFill flip="none" rotWithShape="1">
              <a:gsLst>
                <a:gs pos="10000">
                  <a:schemeClr val="accent1">
                    <a:lumMod val="60000"/>
                    <a:lumOff val="40000"/>
                  </a:schemeClr>
                </a:gs>
                <a:gs pos="100000">
                  <a:schemeClr val="tx1"/>
                </a:gs>
              </a:gsLst>
              <a:path path="circle">
                <a:fillToRect r="100000" b="100000"/>
              </a:path>
              <a:tileRect l="-100000" t="-100000"/>
            </a:gradFill>
            <a:ln w="47625">
              <a:noFill/>
            </a:ln>
            <a:effectLst>
              <a:outerShdw blurRad="190500" algn="ctr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弧形 36"/>
            <p:cNvSpPr/>
            <p:nvPr/>
          </p:nvSpPr>
          <p:spPr>
            <a:xfrm rot="20747721">
              <a:off x="7091709" y="2384208"/>
              <a:ext cx="558425" cy="112966"/>
            </a:xfrm>
            <a:prstGeom prst="arc">
              <a:avLst>
                <a:gd name="adj1" fmla="val 20678157"/>
                <a:gd name="adj2" fmla="val 11700476"/>
              </a:avLst>
            </a:prstGeom>
            <a:noFill/>
            <a:ln w="6350">
              <a:solidFill>
                <a:schemeClr val="tx1">
                  <a:alpha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椭圆 37"/>
            <p:cNvSpPr/>
            <p:nvPr/>
          </p:nvSpPr>
          <p:spPr>
            <a:xfrm rot="21322067" flipV="1">
              <a:off x="7117279" y="2503111"/>
              <a:ext cx="42528" cy="42526"/>
            </a:xfrm>
            <a:prstGeom prst="ellipse">
              <a:avLst/>
            </a:prstGeom>
            <a:gradFill flip="none" rotWithShape="1">
              <a:gsLst>
                <a:gs pos="10000">
                  <a:schemeClr val="accent1">
                    <a:lumMod val="60000"/>
                    <a:lumOff val="40000"/>
                  </a:schemeClr>
                </a:gs>
                <a:gs pos="100000">
                  <a:schemeClr val="tx1"/>
                </a:gs>
              </a:gsLst>
              <a:path path="circle">
                <a:fillToRect r="100000" b="100000"/>
              </a:path>
              <a:tileRect l="-100000" t="-100000"/>
            </a:gradFill>
            <a:ln w="476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9" name="组合 38"/>
          <p:cNvGrpSpPr/>
          <p:nvPr userDrawn="1"/>
        </p:nvGrpSpPr>
        <p:grpSpPr>
          <a:xfrm>
            <a:off x="8780038" y="4561526"/>
            <a:ext cx="558425" cy="348425"/>
            <a:chOff x="7091709" y="2274643"/>
            <a:chExt cx="558425" cy="348425"/>
          </a:xfrm>
        </p:grpSpPr>
        <p:sp>
          <p:nvSpPr>
            <p:cNvPr id="40" name="椭圆 39"/>
            <p:cNvSpPr/>
            <p:nvPr/>
          </p:nvSpPr>
          <p:spPr>
            <a:xfrm rot="21322067">
              <a:off x="7197370" y="2274643"/>
              <a:ext cx="348425" cy="348425"/>
            </a:xfrm>
            <a:prstGeom prst="ellipse">
              <a:avLst/>
            </a:prstGeom>
            <a:gradFill flip="none" rotWithShape="1">
              <a:gsLst>
                <a:gs pos="10000">
                  <a:schemeClr val="accent1">
                    <a:lumMod val="60000"/>
                    <a:lumOff val="40000"/>
                  </a:schemeClr>
                </a:gs>
                <a:gs pos="100000">
                  <a:schemeClr val="tx1"/>
                </a:gs>
              </a:gsLst>
              <a:path path="circle">
                <a:fillToRect r="100000" b="100000"/>
              </a:path>
              <a:tileRect l="-100000" t="-100000"/>
            </a:gradFill>
            <a:ln w="47625">
              <a:noFill/>
            </a:ln>
            <a:effectLst>
              <a:outerShdw blurRad="190500" algn="ctr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弧形 40"/>
            <p:cNvSpPr/>
            <p:nvPr/>
          </p:nvSpPr>
          <p:spPr>
            <a:xfrm rot="20747721">
              <a:off x="7091709" y="2384208"/>
              <a:ext cx="558425" cy="112966"/>
            </a:xfrm>
            <a:prstGeom prst="arc">
              <a:avLst>
                <a:gd name="adj1" fmla="val 20678157"/>
                <a:gd name="adj2" fmla="val 11700476"/>
              </a:avLst>
            </a:prstGeom>
            <a:noFill/>
            <a:ln w="6350">
              <a:solidFill>
                <a:schemeClr val="tx1">
                  <a:alpha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椭圆 41"/>
            <p:cNvSpPr/>
            <p:nvPr/>
          </p:nvSpPr>
          <p:spPr>
            <a:xfrm rot="21322067" flipV="1">
              <a:off x="7117279" y="2503111"/>
              <a:ext cx="42528" cy="42526"/>
            </a:xfrm>
            <a:prstGeom prst="ellipse">
              <a:avLst/>
            </a:prstGeom>
            <a:gradFill flip="none" rotWithShape="1">
              <a:gsLst>
                <a:gs pos="10000">
                  <a:schemeClr val="accent1">
                    <a:lumMod val="60000"/>
                    <a:lumOff val="40000"/>
                  </a:schemeClr>
                </a:gs>
                <a:gs pos="100000">
                  <a:schemeClr val="tx1"/>
                </a:gs>
              </a:gsLst>
              <a:path path="circle">
                <a:fillToRect r="100000" b="100000"/>
              </a:path>
              <a:tileRect l="-100000" t="-100000"/>
            </a:gradFill>
            <a:ln w="476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3" name="文本占位符 228"/>
          <p:cNvSpPr>
            <a:spLocks noGrp="1"/>
          </p:cNvSpPr>
          <p:nvPr>
            <p:ph type="body" sz="quarter" idx="14" hasCustomPrompt="1"/>
          </p:nvPr>
        </p:nvSpPr>
        <p:spPr>
          <a:xfrm>
            <a:off x="2233439" y="5105664"/>
            <a:ext cx="1750776" cy="4247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kumimoji="0" lang="en-US" altLang="zh-CN" sz="2400" b="0" i="0" u="none" strike="noStrike" spc="300" normalizeH="0" baseline="0" dirty="0" smtClean="0">
                <a:ln>
                  <a:noFill/>
                </a:ln>
                <a:solidFill>
                  <a:srgbClr val="FFFFFF"/>
                </a:solidFill>
                <a:uLnTx/>
                <a:uFillTx/>
                <a:latin typeface="Arial" panose="020B0604020202020204"/>
                <a:ea typeface="微软雅黑" panose="020B0503020204020204" charset="-122"/>
              </a:defRPr>
            </a:lvl1pPr>
          </a:lstStyle>
          <a:p>
            <a:pPr marL="285750" marR="0" lvl="0" indent="-285750" algn="ctr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</a:pPr>
            <a:r>
              <a:rPr lang="zh-CN" altLang="en-US"/>
              <a:t>添加标题</a:t>
            </a:r>
            <a:endParaRPr lang="en-US" altLang="zh-CN"/>
          </a:p>
        </p:txBody>
      </p:sp>
      <p:sp>
        <p:nvSpPr>
          <p:cNvPr id="44" name="文本占位符 228"/>
          <p:cNvSpPr>
            <a:spLocks noGrp="1"/>
          </p:cNvSpPr>
          <p:nvPr>
            <p:ph type="body" sz="quarter" idx="15" hasCustomPrompt="1"/>
          </p:nvPr>
        </p:nvSpPr>
        <p:spPr>
          <a:xfrm>
            <a:off x="5226057" y="5105664"/>
            <a:ext cx="1750776" cy="4247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kumimoji="0" lang="en-US" altLang="zh-CN" sz="2400" b="0" i="0" u="none" strike="noStrike" spc="300" normalizeH="0" baseline="0" dirty="0" smtClean="0">
                <a:ln>
                  <a:noFill/>
                </a:ln>
                <a:solidFill>
                  <a:srgbClr val="FFFFFF"/>
                </a:solidFill>
                <a:uLnTx/>
                <a:uFillTx/>
                <a:latin typeface="Arial" panose="020B0604020202020204"/>
                <a:ea typeface="微软雅黑" panose="020B0503020204020204" charset="-122"/>
              </a:defRPr>
            </a:lvl1pPr>
          </a:lstStyle>
          <a:p>
            <a:pPr marL="285750" marR="0" lvl="0" indent="-285750" algn="ctr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</a:pPr>
            <a:r>
              <a:rPr lang="zh-CN" altLang="en-US"/>
              <a:t>添加标题</a:t>
            </a:r>
            <a:endParaRPr lang="en-US" altLang="zh-CN"/>
          </a:p>
        </p:txBody>
      </p:sp>
      <p:sp>
        <p:nvSpPr>
          <p:cNvPr id="45" name="文本占位符 228"/>
          <p:cNvSpPr>
            <a:spLocks noGrp="1"/>
          </p:cNvSpPr>
          <p:nvPr>
            <p:ph type="body" sz="quarter" idx="16" hasCustomPrompt="1"/>
          </p:nvPr>
        </p:nvSpPr>
        <p:spPr>
          <a:xfrm>
            <a:off x="8183862" y="5105664"/>
            <a:ext cx="1750776" cy="4247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kumimoji="0" lang="en-US" altLang="zh-CN" sz="2400" b="0" i="0" u="none" strike="noStrike" spc="300" normalizeH="0" baseline="0" dirty="0" smtClean="0">
                <a:ln>
                  <a:noFill/>
                </a:ln>
                <a:solidFill>
                  <a:srgbClr val="FFFFFF"/>
                </a:solidFill>
                <a:uLnTx/>
                <a:uFillTx/>
                <a:latin typeface="Arial" panose="020B0604020202020204"/>
                <a:ea typeface="微软雅黑" panose="020B0503020204020204" charset="-122"/>
              </a:defRPr>
            </a:lvl1pPr>
          </a:lstStyle>
          <a:p>
            <a:pPr marL="285750" marR="0" lvl="0" indent="-285750" algn="ctr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</a:pPr>
            <a:r>
              <a:rPr lang="zh-CN" altLang="en-US"/>
              <a:t>添加标题</a:t>
            </a:r>
            <a:endParaRPr lang="en-US" alt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模板使用技巧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440603" y="759873"/>
            <a:ext cx="17508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600"/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模板使用技巧</a:t>
            </a:r>
            <a:r>
              <a:rPr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 2</a:t>
            </a:r>
            <a:endParaRPr lang="zh-CN" altLang="en-US" sz="1800">
              <a:solidFill>
                <a:schemeClr val="tx1">
                  <a:lumMod val="75000"/>
                  <a:lumOff val="25000"/>
                </a:schemeClr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4" name="矩形 3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600"/>
            <a:r>
              <a:rPr kumimoji="1" lang="en-US" altLang="zh-CN" sz="100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endParaRPr lang="zh-CN" altLang="en-US" sz="1000">
              <a:solidFill>
                <a:schemeClr val="tx1">
                  <a:lumMod val="75000"/>
                  <a:lumOff val="25000"/>
                </a:schemeClr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800" y="2138895"/>
            <a:ext cx="5295899" cy="384702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6" name="图片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64301" y="2138895"/>
            <a:ext cx="5295900" cy="384702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7" name="文本框 6"/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随时添加模板样式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7"/>
          <p:cNvSpPr txBox="1"/>
          <p:nvPr userDrawn="1"/>
        </p:nvSpPr>
        <p:spPr>
          <a:xfrm>
            <a:off x="333477" y="6061002"/>
            <a:ext cx="30107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charset="-122"/>
                <a:ea typeface="微软雅黑" panose="020B0503020204020204" charset="-122"/>
              </a:rPr>
              <a:t>1.</a:t>
            </a:r>
            <a:r>
              <a:rPr lang="zh-CN" altLang="en-US" sz="1200" spc="150">
                <a:latin typeface="微软雅黑" panose="020B0503020204020204" charset="-122"/>
                <a:ea typeface="微软雅黑" panose="020B0503020204020204" charset="-122"/>
              </a:rPr>
              <a:t> 选择“开始”</a:t>
            </a:r>
            <a:r>
              <a:rPr lang="en-US" altLang="zh-CN" sz="1200" spc="150">
                <a:latin typeface="微软雅黑" panose="020B0503020204020204" charset="-122"/>
                <a:ea typeface="微软雅黑" panose="020B0503020204020204" charset="-122"/>
              </a:rPr>
              <a:t>-</a:t>
            </a:r>
            <a:r>
              <a:rPr lang="zh-CN" altLang="en-US" sz="1200" spc="150">
                <a:latin typeface="微软雅黑" panose="020B0503020204020204" charset="-122"/>
                <a:ea typeface="微软雅黑" panose="020B0503020204020204" charset="-122"/>
              </a:rPr>
              <a:t>“新建幻灯片”；</a:t>
            </a:r>
            <a:endParaRPr lang="en-US" sz="1200" spc="15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文本框 8"/>
          <p:cNvSpPr txBox="1"/>
          <p:nvPr userDrawn="1"/>
        </p:nvSpPr>
        <p:spPr>
          <a:xfrm>
            <a:off x="6360651" y="6061002"/>
            <a:ext cx="52565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charset="-122"/>
                <a:ea typeface="微软雅黑" panose="020B0503020204020204" charset="-122"/>
              </a:rPr>
              <a:t>2.</a:t>
            </a:r>
            <a:r>
              <a:rPr lang="zh-CN" altLang="en-US" sz="1200" spc="150">
                <a:latin typeface="微软雅黑" panose="020B0503020204020204" charset="-122"/>
                <a:ea typeface="微软雅黑" panose="020B0503020204020204" charset="-122"/>
              </a:rPr>
              <a:t> 选择你需要的页面，如封面页，目录页，副标题页，内容页等</a:t>
            </a:r>
            <a:r>
              <a:rPr lang="en-US" altLang="zh-CN" sz="1200" spc="150">
                <a:latin typeface="微软雅黑" panose="020B0503020204020204" charset="-122"/>
                <a:ea typeface="微软雅黑" panose="020B0503020204020204" charset="-122"/>
              </a:rPr>
              <a:t>…</a:t>
            </a:r>
            <a:endParaRPr lang="en-US" sz="1200" spc="15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00878" y="242835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ransition spd="slow">
    <p:wip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转场页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cxnSp>
        <p:nvCxnSpPr>
          <p:cNvPr id="10" name="直接连接符 9"/>
          <p:cNvCxnSpPr/>
          <p:nvPr userDrawn="1"/>
        </p:nvCxnSpPr>
        <p:spPr>
          <a:xfrm>
            <a:off x="6148552" y="4035972"/>
            <a:ext cx="3069021" cy="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 userDrawn="1"/>
        </p:nvCxnSpPr>
        <p:spPr>
          <a:xfrm flipV="1">
            <a:off x="8639503" y="3809108"/>
            <a:ext cx="0" cy="453727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占位符 228"/>
          <p:cNvSpPr>
            <a:spLocks noGrp="1"/>
          </p:cNvSpPr>
          <p:nvPr>
            <p:ph type="body" sz="quarter" idx="12" hasCustomPrompt="1"/>
          </p:nvPr>
        </p:nvSpPr>
        <p:spPr>
          <a:xfrm>
            <a:off x="6041137" y="3506402"/>
            <a:ext cx="1111202" cy="40011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US" altLang="zh-CN" sz="2000" i="1" dirty="0" smtClean="0">
                <a:solidFill>
                  <a:schemeClr val="tx1">
                    <a:alpha val="34000"/>
                  </a:schemeClr>
                </a:solidFill>
                <a:latin typeface="Roboto" panose="02000000000000000000"/>
              </a:defRPr>
            </a:lvl1pPr>
          </a:lstStyle>
          <a:p>
            <a:pPr marL="0" lvl="0"/>
            <a:r>
              <a:rPr lang="en-US" altLang="zh-CN"/>
              <a:t>Add</a:t>
            </a:r>
            <a:r>
              <a:rPr lang="zh-CN" altLang="en-US"/>
              <a:t> </a:t>
            </a:r>
            <a:r>
              <a:rPr lang="en-US" altLang="zh-CN"/>
              <a:t>title</a:t>
            </a:r>
            <a:endParaRPr lang="en-US" altLang="zh-CN"/>
          </a:p>
        </p:txBody>
      </p:sp>
      <p:grpSp>
        <p:nvGrpSpPr>
          <p:cNvPr id="18" name="组合 17"/>
          <p:cNvGrpSpPr/>
          <p:nvPr userDrawn="1"/>
        </p:nvGrpSpPr>
        <p:grpSpPr>
          <a:xfrm>
            <a:off x="1764553" y="-466527"/>
            <a:ext cx="3722494" cy="7725192"/>
            <a:chOff x="1764553" y="-466527"/>
            <a:chExt cx="3722494" cy="7725192"/>
          </a:xfrm>
        </p:grpSpPr>
        <p:sp>
          <p:nvSpPr>
            <p:cNvPr id="19" name="文本框 18"/>
            <p:cNvSpPr txBox="1"/>
            <p:nvPr/>
          </p:nvSpPr>
          <p:spPr>
            <a:xfrm>
              <a:off x="1764553" y="-466527"/>
              <a:ext cx="3722494" cy="77251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9600">
                  <a:gradFill>
                    <a:gsLst>
                      <a:gs pos="100000">
                        <a:schemeClr val="accent1">
                          <a:lumMod val="60000"/>
                          <a:lumOff val="40000"/>
                        </a:schemeClr>
                      </a:gs>
                      <a:gs pos="29000">
                        <a:schemeClr val="tx1"/>
                      </a:gs>
                    </a:gsLst>
                    <a:path path="circle">
                      <a:fillToRect r="100000" b="100000"/>
                    </a:path>
                  </a:gradFill>
                  <a:effectLst>
                    <a:outerShdw blurRad="63500" sx="101000" sy="101000" algn="ctr" rotWithShape="0">
                      <a:schemeClr val="tx1">
                        <a:alpha val="20000"/>
                      </a:schemeClr>
                    </a:outerShdw>
                  </a:effectLst>
                </a:rPr>
                <a:t>4</a:t>
              </a:r>
              <a:endParaRPr lang="zh-CN" altLang="en-US" sz="49600">
                <a:gradFill>
                  <a:gsLst>
                    <a:gs pos="100000">
                      <a:schemeClr val="accent1">
                        <a:lumMod val="60000"/>
                        <a:lumOff val="40000"/>
                      </a:schemeClr>
                    </a:gs>
                    <a:gs pos="29000">
                      <a:schemeClr val="tx1"/>
                    </a:gs>
                  </a:gsLst>
                  <a:path path="circle">
                    <a:fillToRect r="100000" b="100000"/>
                  </a:path>
                </a:gradFill>
                <a:effectLst>
                  <a:outerShdw blurRad="63500" sx="101000" sy="101000" algn="ctr" rotWithShape="0">
                    <a:schemeClr val="tx1">
                      <a:alpha val="20000"/>
                    </a:schemeClr>
                  </a:outerShdw>
                </a:effectLst>
              </a:endParaRPr>
            </a:p>
          </p:txBody>
        </p:sp>
        <p:sp>
          <p:nvSpPr>
            <p:cNvPr id="20" name="弧形 19"/>
            <p:cNvSpPr/>
            <p:nvPr/>
          </p:nvSpPr>
          <p:spPr>
            <a:xfrm rot="20747721">
              <a:off x="2988647" y="3026036"/>
              <a:ext cx="1977645" cy="655630"/>
            </a:xfrm>
            <a:prstGeom prst="arc">
              <a:avLst>
                <a:gd name="adj1" fmla="val 20278885"/>
                <a:gd name="adj2" fmla="val 15509877"/>
              </a:avLst>
            </a:prstGeom>
            <a:noFill/>
            <a:ln w="19050">
              <a:solidFill>
                <a:schemeClr val="tx1">
                  <a:alpha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椭圆 20"/>
            <p:cNvSpPr/>
            <p:nvPr/>
          </p:nvSpPr>
          <p:spPr>
            <a:xfrm rot="21322067" flipV="1">
              <a:off x="4786924" y="2957919"/>
              <a:ext cx="165946" cy="165938"/>
            </a:xfrm>
            <a:prstGeom prst="ellipse">
              <a:avLst/>
            </a:prstGeom>
            <a:gradFill flip="none" rotWithShape="1">
              <a:gsLst>
                <a:gs pos="10000">
                  <a:schemeClr val="accent1">
                    <a:lumMod val="60000"/>
                    <a:lumOff val="40000"/>
                  </a:schemeClr>
                </a:gs>
                <a:gs pos="100000">
                  <a:schemeClr val="tx1"/>
                </a:gs>
              </a:gsLst>
              <a:path path="circle">
                <a:fillToRect r="100000" b="100000"/>
              </a:path>
              <a:tileRect l="-100000" t="-100000"/>
            </a:gradFill>
            <a:ln w="476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文本占位符 228"/>
          <p:cNvSpPr>
            <a:spLocks noGrp="1"/>
          </p:cNvSpPr>
          <p:nvPr>
            <p:ph type="body" sz="quarter" idx="11" hasCustomPrompt="1"/>
          </p:nvPr>
        </p:nvSpPr>
        <p:spPr>
          <a:xfrm>
            <a:off x="6041137" y="2872705"/>
            <a:ext cx="2497545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buNone/>
              <a:defRPr kumimoji="0" lang="en-US" altLang="zh-CN" sz="4000" b="1" i="0" u="none" strike="noStrike" spc="300" normalizeH="0" baseline="0" dirty="0" smtClean="0">
                <a:ln>
                  <a:noFill/>
                </a:ln>
                <a:solidFill>
                  <a:srgbClr val="FFFFFF"/>
                </a:solidFill>
                <a:uLnTx/>
                <a:uFillTx/>
                <a:latin typeface="Arial" panose="020B0604020202020204"/>
                <a:ea typeface="微软雅黑" panose="020B0503020204020204" charset="-122"/>
              </a:defRPr>
            </a:lvl1pPr>
          </a:lstStyle>
          <a:p>
            <a:pPr marL="285750" marR="0" lvl="0" indent="-285750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</a:pPr>
            <a:r>
              <a:rPr lang="zh-CN" altLang="en-US"/>
              <a:t>添加标题</a:t>
            </a:r>
            <a:endParaRPr lang="en-US" altLang="zh-CN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转场页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cxnSp>
        <p:nvCxnSpPr>
          <p:cNvPr id="10" name="直接连接符 9"/>
          <p:cNvCxnSpPr/>
          <p:nvPr userDrawn="1"/>
        </p:nvCxnSpPr>
        <p:spPr>
          <a:xfrm>
            <a:off x="6148552" y="4035972"/>
            <a:ext cx="3069021" cy="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 userDrawn="1"/>
        </p:nvCxnSpPr>
        <p:spPr>
          <a:xfrm flipV="1">
            <a:off x="8639503" y="3809108"/>
            <a:ext cx="0" cy="453727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占位符 228"/>
          <p:cNvSpPr>
            <a:spLocks noGrp="1"/>
          </p:cNvSpPr>
          <p:nvPr>
            <p:ph type="body" sz="quarter" idx="12" hasCustomPrompt="1"/>
          </p:nvPr>
        </p:nvSpPr>
        <p:spPr>
          <a:xfrm>
            <a:off x="6041137" y="3506402"/>
            <a:ext cx="1111202" cy="40011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US" altLang="zh-CN" sz="2000" i="1" dirty="0" smtClean="0">
                <a:solidFill>
                  <a:schemeClr val="tx1">
                    <a:alpha val="34000"/>
                  </a:schemeClr>
                </a:solidFill>
                <a:latin typeface="Roboto" panose="02000000000000000000"/>
              </a:defRPr>
            </a:lvl1pPr>
          </a:lstStyle>
          <a:p>
            <a:pPr marL="0" lvl="0"/>
            <a:r>
              <a:rPr lang="en-US" altLang="zh-CN"/>
              <a:t>Add</a:t>
            </a:r>
            <a:r>
              <a:rPr lang="zh-CN" altLang="en-US"/>
              <a:t> </a:t>
            </a:r>
            <a:r>
              <a:rPr lang="en-US" altLang="zh-CN"/>
              <a:t>title</a:t>
            </a:r>
            <a:endParaRPr lang="en-US" altLang="zh-CN"/>
          </a:p>
        </p:txBody>
      </p:sp>
      <p:grpSp>
        <p:nvGrpSpPr>
          <p:cNvPr id="14" name="组合 13"/>
          <p:cNvGrpSpPr/>
          <p:nvPr userDrawn="1"/>
        </p:nvGrpSpPr>
        <p:grpSpPr>
          <a:xfrm>
            <a:off x="1784544" y="-466527"/>
            <a:ext cx="3735139" cy="7725192"/>
            <a:chOff x="6869953" y="-466527"/>
            <a:chExt cx="3735139" cy="7725192"/>
          </a:xfrm>
        </p:grpSpPr>
        <p:sp>
          <p:nvSpPr>
            <p:cNvPr id="15" name="文本框 14"/>
            <p:cNvSpPr txBox="1"/>
            <p:nvPr/>
          </p:nvSpPr>
          <p:spPr>
            <a:xfrm>
              <a:off x="6869953" y="-466527"/>
              <a:ext cx="3722494" cy="77251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9600">
                  <a:gradFill>
                    <a:gsLst>
                      <a:gs pos="100000">
                        <a:schemeClr val="accent1">
                          <a:lumMod val="60000"/>
                          <a:lumOff val="40000"/>
                        </a:schemeClr>
                      </a:gs>
                      <a:gs pos="29000">
                        <a:schemeClr val="tx1"/>
                      </a:gs>
                    </a:gsLst>
                    <a:path path="circle">
                      <a:fillToRect r="100000" b="100000"/>
                    </a:path>
                  </a:gradFill>
                  <a:effectLst>
                    <a:outerShdw blurRad="63500" sx="101000" sy="101000" algn="ctr" rotWithShape="0">
                      <a:schemeClr val="tx1">
                        <a:alpha val="20000"/>
                      </a:schemeClr>
                    </a:outerShdw>
                  </a:effectLst>
                </a:rPr>
                <a:t>5</a:t>
              </a:r>
              <a:endParaRPr lang="zh-CN" altLang="en-US" sz="49600">
                <a:gradFill>
                  <a:gsLst>
                    <a:gs pos="100000">
                      <a:schemeClr val="accent1">
                        <a:lumMod val="60000"/>
                        <a:lumOff val="40000"/>
                      </a:schemeClr>
                    </a:gs>
                    <a:gs pos="29000">
                      <a:schemeClr val="tx1"/>
                    </a:gs>
                  </a:gsLst>
                  <a:path path="circle">
                    <a:fillToRect r="100000" b="100000"/>
                  </a:path>
                </a:gradFill>
                <a:effectLst>
                  <a:outerShdw blurRad="63500" sx="101000" sy="101000" algn="ctr" rotWithShape="0">
                    <a:schemeClr val="tx1">
                      <a:alpha val="20000"/>
                    </a:schemeClr>
                  </a:outerShdw>
                </a:effectLst>
              </a:endParaRPr>
            </a:p>
          </p:txBody>
        </p:sp>
        <p:sp>
          <p:nvSpPr>
            <p:cNvPr id="16" name="弧形 15"/>
            <p:cNvSpPr/>
            <p:nvPr/>
          </p:nvSpPr>
          <p:spPr>
            <a:xfrm rot="20747721">
              <a:off x="8627447" y="3661619"/>
              <a:ext cx="1977645" cy="655630"/>
            </a:xfrm>
            <a:prstGeom prst="arc">
              <a:avLst>
                <a:gd name="adj1" fmla="val 20278885"/>
                <a:gd name="adj2" fmla="val 15509877"/>
              </a:avLst>
            </a:prstGeom>
            <a:noFill/>
            <a:ln w="19050">
              <a:solidFill>
                <a:schemeClr val="tx1">
                  <a:alpha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/>
          </p:nvSpPr>
          <p:spPr>
            <a:xfrm rot="21322067" flipV="1">
              <a:off x="10425724" y="3593502"/>
              <a:ext cx="165946" cy="165938"/>
            </a:xfrm>
            <a:prstGeom prst="ellipse">
              <a:avLst/>
            </a:prstGeom>
            <a:gradFill flip="none" rotWithShape="1">
              <a:gsLst>
                <a:gs pos="10000">
                  <a:schemeClr val="accent1">
                    <a:lumMod val="60000"/>
                    <a:lumOff val="40000"/>
                  </a:schemeClr>
                </a:gs>
                <a:gs pos="100000">
                  <a:schemeClr val="tx1"/>
                </a:gs>
              </a:gsLst>
              <a:path path="circle">
                <a:fillToRect r="100000" b="100000"/>
              </a:path>
              <a:tileRect l="-100000" t="-100000"/>
            </a:gradFill>
            <a:ln w="476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9" name="文本占位符 228"/>
          <p:cNvSpPr>
            <a:spLocks noGrp="1"/>
          </p:cNvSpPr>
          <p:nvPr>
            <p:ph type="body" sz="quarter" idx="11" hasCustomPrompt="1"/>
          </p:nvPr>
        </p:nvSpPr>
        <p:spPr>
          <a:xfrm>
            <a:off x="6041137" y="2872705"/>
            <a:ext cx="2497545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buNone/>
              <a:defRPr kumimoji="0" lang="en-US" altLang="zh-CN" sz="4000" b="1" i="0" u="none" strike="noStrike" spc="300" normalizeH="0" baseline="0" dirty="0" smtClean="0">
                <a:ln>
                  <a:noFill/>
                </a:ln>
                <a:solidFill>
                  <a:srgbClr val="FFFFFF"/>
                </a:solidFill>
                <a:uLnTx/>
                <a:uFillTx/>
                <a:latin typeface="Arial" panose="020B0604020202020204"/>
                <a:ea typeface="微软雅黑" panose="020B0503020204020204" charset="-122"/>
              </a:defRPr>
            </a:lvl1pPr>
          </a:lstStyle>
          <a:p>
            <a:pPr marL="285750" marR="0" lvl="0" indent="-285750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</a:pPr>
            <a:r>
              <a:rPr lang="zh-CN" altLang="en-US"/>
              <a:t>添加标题</a:t>
            </a:r>
            <a:endParaRPr lang="en-US" altLang="zh-CN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转场页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grpSp>
        <p:nvGrpSpPr>
          <p:cNvPr id="4" name="组合 3"/>
          <p:cNvGrpSpPr/>
          <p:nvPr userDrawn="1"/>
        </p:nvGrpSpPr>
        <p:grpSpPr>
          <a:xfrm>
            <a:off x="1232323" y="-466527"/>
            <a:ext cx="4083274" cy="7725192"/>
            <a:chOff x="1232323" y="-466527"/>
            <a:chExt cx="4083274" cy="7725192"/>
          </a:xfrm>
        </p:grpSpPr>
        <p:sp>
          <p:nvSpPr>
            <p:cNvPr id="6" name="文本框 5"/>
            <p:cNvSpPr txBox="1"/>
            <p:nvPr/>
          </p:nvSpPr>
          <p:spPr>
            <a:xfrm>
              <a:off x="1593103" y="-466527"/>
              <a:ext cx="3722494" cy="77251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9600">
                  <a:gradFill>
                    <a:gsLst>
                      <a:gs pos="100000">
                        <a:schemeClr val="accent1">
                          <a:lumMod val="60000"/>
                          <a:lumOff val="40000"/>
                        </a:schemeClr>
                      </a:gs>
                      <a:gs pos="29000">
                        <a:schemeClr val="tx1"/>
                      </a:gs>
                    </a:gsLst>
                    <a:path path="circle">
                      <a:fillToRect r="100000" b="100000"/>
                    </a:path>
                  </a:gradFill>
                  <a:effectLst>
                    <a:outerShdw blurRad="63500" sx="101000" sy="101000" algn="ctr" rotWithShape="0">
                      <a:schemeClr val="tx1">
                        <a:alpha val="20000"/>
                      </a:schemeClr>
                    </a:outerShdw>
                  </a:effectLst>
                </a:rPr>
                <a:t>6</a:t>
              </a:r>
              <a:endParaRPr lang="zh-CN" altLang="en-US" sz="49600">
                <a:gradFill>
                  <a:gsLst>
                    <a:gs pos="100000">
                      <a:schemeClr val="accent1">
                        <a:lumMod val="60000"/>
                        <a:lumOff val="40000"/>
                      </a:schemeClr>
                    </a:gs>
                    <a:gs pos="29000">
                      <a:schemeClr val="tx1"/>
                    </a:gs>
                  </a:gsLst>
                  <a:path path="circle">
                    <a:fillToRect r="100000" b="100000"/>
                  </a:path>
                </a:gradFill>
                <a:effectLst>
                  <a:outerShdw blurRad="63500" sx="101000" sy="101000" algn="ctr" rotWithShape="0">
                    <a:schemeClr val="tx1">
                      <a:alpha val="20000"/>
                    </a:schemeClr>
                  </a:outerShdw>
                </a:effectLst>
              </a:endParaRPr>
            </a:p>
          </p:txBody>
        </p:sp>
        <p:sp>
          <p:nvSpPr>
            <p:cNvPr id="7" name="弧形 6"/>
            <p:cNvSpPr/>
            <p:nvPr/>
          </p:nvSpPr>
          <p:spPr>
            <a:xfrm rot="19939953">
              <a:off x="1232323" y="2457971"/>
              <a:ext cx="2153745" cy="642612"/>
            </a:xfrm>
            <a:prstGeom prst="arc">
              <a:avLst>
                <a:gd name="adj1" fmla="val 20147486"/>
                <a:gd name="adj2" fmla="val 13671752"/>
              </a:avLst>
            </a:prstGeom>
            <a:noFill/>
            <a:ln w="19050">
              <a:solidFill>
                <a:schemeClr val="tx1">
                  <a:alpha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 rot="21322067" flipV="1">
              <a:off x="1420728" y="3256632"/>
              <a:ext cx="165946" cy="165938"/>
            </a:xfrm>
            <a:prstGeom prst="ellipse">
              <a:avLst/>
            </a:prstGeom>
            <a:gradFill flip="none" rotWithShape="1">
              <a:gsLst>
                <a:gs pos="10000">
                  <a:schemeClr val="accent1">
                    <a:lumMod val="60000"/>
                    <a:lumOff val="40000"/>
                  </a:schemeClr>
                </a:gs>
                <a:gs pos="100000">
                  <a:schemeClr val="tx1"/>
                </a:gs>
              </a:gsLst>
              <a:path path="circle">
                <a:fillToRect r="100000" b="100000"/>
              </a:path>
              <a:tileRect l="-100000" t="-100000"/>
            </a:gradFill>
            <a:ln w="476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0" name="直接连接符 9"/>
          <p:cNvCxnSpPr/>
          <p:nvPr userDrawn="1"/>
        </p:nvCxnSpPr>
        <p:spPr>
          <a:xfrm>
            <a:off x="6148552" y="4035972"/>
            <a:ext cx="3069021" cy="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 userDrawn="1"/>
        </p:nvCxnSpPr>
        <p:spPr>
          <a:xfrm flipV="1">
            <a:off x="8639503" y="3809108"/>
            <a:ext cx="0" cy="453727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占位符 228"/>
          <p:cNvSpPr>
            <a:spLocks noGrp="1"/>
          </p:cNvSpPr>
          <p:nvPr>
            <p:ph type="body" sz="quarter" idx="12" hasCustomPrompt="1"/>
          </p:nvPr>
        </p:nvSpPr>
        <p:spPr>
          <a:xfrm>
            <a:off x="6041137" y="3506402"/>
            <a:ext cx="1111202" cy="40011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US" altLang="zh-CN" sz="2000" i="1" dirty="0" smtClean="0">
                <a:solidFill>
                  <a:schemeClr val="tx1">
                    <a:alpha val="34000"/>
                  </a:schemeClr>
                </a:solidFill>
                <a:latin typeface="Roboto" panose="02000000000000000000"/>
              </a:defRPr>
            </a:lvl1pPr>
          </a:lstStyle>
          <a:p>
            <a:pPr marL="0" lvl="0"/>
            <a:r>
              <a:rPr lang="en-US" altLang="zh-CN"/>
              <a:t>Add</a:t>
            </a:r>
            <a:r>
              <a:rPr lang="zh-CN" altLang="en-US"/>
              <a:t> </a:t>
            </a:r>
            <a:r>
              <a:rPr lang="en-US" altLang="zh-CN"/>
              <a:t>title</a:t>
            </a:r>
            <a:endParaRPr lang="en-US" altLang="zh-CN"/>
          </a:p>
        </p:txBody>
      </p:sp>
      <p:sp>
        <p:nvSpPr>
          <p:cNvPr id="16" name="文本占位符 228"/>
          <p:cNvSpPr>
            <a:spLocks noGrp="1"/>
          </p:cNvSpPr>
          <p:nvPr>
            <p:ph type="body" sz="quarter" idx="11" hasCustomPrompt="1"/>
          </p:nvPr>
        </p:nvSpPr>
        <p:spPr>
          <a:xfrm>
            <a:off x="6041137" y="2872705"/>
            <a:ext cx="2497545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buNone/>
              <a:defRPr kumimoji="0" lang="en-US" altLang="zh-CN" sz="4000" b="1" i="0" u="none" strike="noStrike" spc="300" normalizeH="0" baseline="0" dirty="0" smtClean="0">
                <a:ln>
                  <a:noFill/>
                </a:ln>
                <a:solidFill>
                  <a:srgbClr val="FFFFFF"/>
                </a:solidFill>
                <a:uLnTx/>
                <a:uFillTx/>
                <a:latin typeface="Arial" panose="020B0604020202020204"/>
                <a:ea typeface="微软雅黑" panose="020B0503020204020204" charset="-122"/>
              </a:defRPr>
            </a:lvl1pPr>
          </a:lstStyle>
          <a:p>
            <a:pPr marL="285750" marR="0" lvl="0" indent="-285750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</a:pPr>
            <a:r>
              <a:rPr lang="zh-CN" altLang="en-US"/>
              <a:t>添加标题</a:t>
            </a:r>
            <a:endParaRPr lang="en-US" altLang="zh-CN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转场页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grpSp>
        <p:nvGrpSpPr>
          <p:cNvPr id="4" name="组合 3"/>
          <p:cNvGrpSpPr/>
          <p:nvPr userDrawn="1"/>
        </p:nvGrpSpPr>
        <p:grpSpPr>
          <a:xfrm>
            <a:off x="1593103" y="-466527"/>
            <a:ext cx="4122149" cy="7725192"/>
            <a:chOff x="1593103" y="-466527"/>
            <a:chExt cx="4122149" cy="7725192"/>
          </a:xfrm>
        </p:grpSpPr>
        <p:sp>
          <p:nvSpPr>
            <p:cNvPr id="6" name="文本框 5"/>
            <p:cNvSpPr txBox="1"/>
            <p:nvPr/>
          </p:nvSpPr>
          <p:spPr>
            <a:xfrm>
              <a:off x="1593103" y="-466527"/>
              <a:ext cx="3722494" cy="77251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9600">
                  <a:gradFill>
                    <a:gsLst>
                      <a:gs pos="100000">
                        <a:schemeClr val="accent1">
                          <a:lumMod val="60000"/>
                          <a:lumOff val="40000"/>
                        </a:schemeClr>
                      </a:gs>
                      <a:gs pos="29000">
                        <a:schemeClr val="tx1"/>
                      </a:gs>
                    </a:gsLst>
                    <a:path path="circle">
                      <a:fillToRect r="100000" b="100000"/>
                    </a:path>
                  </a:gradFill>
                  <a:effectLst>
                    <a:outerShdw blurRad="63500" sx="101000" sy="101000" algn="ctr" rotWithShape="0">
                      <a:schemeClr val="tx1">
                        <a:alpha val="20000"/>
                      </a:schemeClr>
                    </a:outerShdw>
                  </a:effectLst>
                </a:rPr>
                <a:t>7</a:t>
              </a:r>
              <a:endParaRPr lang="zh-CN" altLang="en-US" sz="49600">
                <a:gradFill>
                  <a:gsLst>
                    <a:gs pos="100000">
                      <a:schemeClr val="accent1">
                        <a:lumMod val="60000"/>
                        <a:lumOff val="40000"/>
                      </a:schemeClr>
                    </a:gs>
                    <a:gs pos="29000">
                      <a:schemeClr val="tx1"/>
                    </a:gs>
                  </a:gsLst>
                  <a:path path="circle">
                    <a:fillToRect r="100000" b="100000"/>
                  </a:path>
                </a:gradFill>
                <a:effectLst>
                  <a:outerShdw blurRad="63500" sx="101000" sy="101000" algn="ctr" rotWithShape="0">
                    <a:schemeClr val="tx1">
                      <a:alpha val="20000"/>
                    </a:schemeClr>
                  </a:outerShdw>
                </a:effectLst>
              </a:endParaRPr>
            </a:p>
          </p:txBody>
        </p:sp>
        <p:sp>
          <p:nvSpPr>
            <p:cNvPr id="7" name="弧形 6"/>
            <p:cNvSpPr/>
            <p:nvPr/>
          </p:nvSpPr>
          <p:spPr>
            <a:xfrm rot="20747721">
              <a:off x="1620506" y="3464679"/>
              <a:ext cx="4094746" cy="733533"/>
            </a:xfrm>
            <a:prstGeom prst="arc">
              <a:avLst>
                <a:gd name="adj1" fmla="val 18692282"/>
                <a:gd name="adj2" fmla="val 12700809"/>
              </a:avLst>
            </a:prstGeom>
            <a:noFill/>
            <a:ln w="19050">
              <a:solidFill>
                <a:schemeClr val="tx1">
                  <a:alpha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 rot="21322067" flipV="1">
              <a:off x="5267347" y="3525466"/>
              <a:ext cx="165946" cy="165938"/>
            </a:xfrm>
            <a:prstGeom prst="ellipse">
              <a:avLst/>
            </a:prstGeom>
            <a:gradFill flip="none" rotWithShape="1">
              <a:gsLst>
                <a:gs pos="10000">
                  <a:schemeClr val="accent1">
                    <a:lumMod val="60000"/>
                    <a:lumOff val="40000"/>
                  </a:schemeClr>
                </a:gs>
                <a:gs pos="100000">
                  <a:schemeClr val="tx1"/>
                </a:gs>
              </a:gsLst>
              <a:path path="circle">
                <a:fillToRect r="100000" b="100000"/>
              </a:path>
              <a:tileRect l="-100000" t="-100000"/>
            </a:gradFill>
            <a:ln w="476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0" name="直接连接符 9"/>
          <p:cNvCxnSpPr/>
          <p:nvPr userDrawn="1"/>
        </p:nvCxnSpPr>
        <p:spPr>
          <a:xfrm>
            <a:off x="6148552" y="4035972"/>
            <a:ext cx="3069021" cy="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 userDrawn="1"/>
        </p:nvCxnSpPr>
        <p:spPr>
          <a:xfrm flipV="1">
            <a:off x="8639503" y="3809108"/>
            <a:ext cx="0" cy="453727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占位符 228"/>
          <p:cNvSpPr>
            <a:spLocks noGrp="1"/>
          </p:cNvSpPr>
          <p:nvPr>
            <p:ph type="body" sz="quarter" idx="12" hasCustomPrompt="1"/>
          </p:nvPr>
        </p:nvSpPr>
        <p:spPr>
          <a:xfrm>
            <a:off x="6041137" y="3506402"/>
            <a:ext cx="1111202" cy="40011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US" altLang="zh-CN" sz="2000" i="1" dirty="0" smtClean="0">
                <a:solidFill>
                  <a:schemeClr val="tx1">
                    <a:alpha val="34000"/>
                  </a:schemeClr>
                </a:solidFill>
                <a:latin typeface="Roboto" panose="02000000000000000000"/>
              </a:defRPr>
            </a:lvl1pPr>
          </a:lstStyle>
          <a:p>
            <a:pPr marL="0" lvl="0"/>
            <a:r>
              <a:rPr lang="en-US" altLang="zh-CN"/>
              <a:t>Add</a:t>
            </a:r>
            <a:r>
              <a:rPr lang="zh-CN" altLang="en-US"/>
              <a:t> </a:t>
            </a:r>
            <a:r>
              <a:rPr lang="en-US" altLang="zh-CN"/>
              <a:t>title</a:t>
            </a:r>
            <a:endParaRPr lang="en-US" altLang="zh-CN"/>
          </a:p>
        </p:txBody>
      </p:sp>
      <p:sp>
        <p:nvSpPr>
          <p:cNvPr id="14" name="文本占位符 228"/>
          <p:cNvSpPr>
            <a:spLocks noGrp="1"/>
          </p:cNvSpPr>
          <p:nvPr>
            <p:ph type="body" sz="quarter" idx="11" hasCustomPrompt="1"/>
          </p:nvPr>
        </p:nvSpPr>
        <p:spPr>
          <a:xfrm>
            <a:off x="6041137" y="2872705"/>
            <a:ext cx="2497545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buNone/>
              <a:defRPr kumimoji="0" lang="en-US" altLang="zh-CN" sz="4000" b="1" i="0" u="none" strike="noStrike" spc="300" normalizeH="0" baseline="0" dirty="0" smtClean="0">
                <a:ln>
                  <a:noFill/>
                </a:ln>
                <a:solidFill>
                  <a:srgbClr val="FFFFFF"/>
                </a:solidFill>
                <a:uLnTx/>
                <a:uFillTx/>
                <a:latin typeface="Arial" panose="020B0604020202020204"/>
                <a:ea typeface="微软雅黑" panose="020B0503020204020204" charset="-122"/>
              </a:defRPr>
            </a:lvl1pPr>
          </a:lstStyle>
          <a:p>
            <a:pPr marL="285750" marR="0" lvl="0" indent="-285750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</a:pPr>
            <a:r>
              <a:rPr lang="zh-CN" altLang="en-US"/>
              <a:t>添加标题</a:t>
            </a:r>
            <a:endParaRPr lang="en-US" altLang="zh-CN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转场页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grpSp>
        <p:nvGrpSpPr>
          <p:cNvPr id="4" name="组合 3"/>
          <p:cNvGrpSpPr/>
          <p:nvPr userDrawn="1"/>
        </p:nvGrpSpPr>
        <p:grpSpPr>
          <a:xfrm>
            <a:off x="1556219" y="-466527"/>
            <a:ext cx="4094746" cy="7725192"/>
            <a:chOff x="1556219" y="-466527"/>
            <a:chExt cx="4094746" cy="7725192"/>
          </a:xfrm>
        </p:grpSpPr>
        <p:sp>
          <p:nvSpPr>
            <p:cNvPr id="6" name="文本框 5"/>
            <p:cNvSpPr txBox="1"/>
            <p:nvPr/>
          </p:nvSpPr>
          <p:spPr>
            <a:xfrm>
              <a:off x="1593103" y="-466527"/>
              <a:ext cx="3722494" cy="77251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9600">
                  <a:gradFill>
                    <a:gsLst>
                      <a:gs pos="100000">
                        <a:schemeClr val="accent1">
                          <a:lumMod val="60000"/>
                          <a:lumOff val="40000"/>
                        </a:schemeClr>
                      </a:gs>
                      <a:gs pos="29000">
                        <a:schemeClr val="tx1"/>
                      </a:gs>
                    </a:gsLst>
                    <a:path path="circle">
                      <a:fillToRect r="100000" b="100000"/>
                    </a:path>
                  </a:gradFill>
                  <a:effectLst>
                    <a:outerShdw blurRad="63500" sx="101000" sy="101000" algn="ctr" rotWithShape="0">
                      <a:schemeClr val="tx1">
                        <a:alpha val="20000"/>
                      </a:schemeClr>
                    </a:outerShdw>
                  </a:effectLst>
                </a:rPr>
                <a:t>8</a:t>
              </a:r>
              <a:endParaRPr lang="zh-CN" altLang="en-US" sz="49600">
                <a:gradFill>
                  <a:gsLst>
                    <a:gs pos="100000">
                      <a:schemeClr val="accent1">
                        <a:lumMod val="60000"/>
                        <a:lumOff val="40000"/>
                      </a:schemeClr>
                    </a:gs>
                    <a:gs pos="29000">
                      <a:schemeClr val="tx1"/>
                    </a:gs>
                  </a:gsLst>
                  <a:path path="circle">
                    <a:fillToRect r="100000" b="100000"/>
                  </a:path>
                </a:gradFill>
                <a:effectLst>
                  <a:outerShdw blurRad="63500" sx="101000" sy="101000" algn="ctr" rotWithShape="0">
                    <a:schemeClr val="tx1">
                      <a:alpha val="20000"/>
                    </a:schemeClr>
                  </a:outerShdw>
                </a:effectLst>
              </a:endParaRPr>
            </a:p>
          </p:txBody>
        </p:sp>
        <p:sp>
          <p:nvSpPr>
            <p:cNvPr id="7" name="弧形 6"/>
            <p:cNvSpPr/>
            <p:nvPr/>
          </p:nvSpPr>
          <p:spPr>
            <a:xfrm rot="20747721">
              <a:off x="1556219" y="3029302"/>
              <a:ext cx="4094746" cy="733533"/>
            </a:xfrm>
            <a:prstGeom prst="arc">
              <a:avLst>
                <a:gd name="adj1" fmla="val 20663895"/>
                <a:gd name="adj2" fmla="val 11880021"/>
              </a:avLst>
            </a:prstGeom>
            <a:noFill/>
            <a:ln w="19050">
              <a:solidFill>
                <a:schemeClr val="tx1">
                  <a:alpha val="5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 rot="21322067" flipV="1">
              <a:off x="5133697" y="3139342"/>
              <a:ext cx="165946" cy="165938"/>
            </a:xfrm>
            <a:prstGeom prst="ellipse">
              <a:avLst/>
            </a:prstGeom>
            <a:gradFill flip="none" rotWithShape="1">
              <a:gsLst>
                <a:gs pos="10000">
                  <a:schemeClr val="accent1">
                    <a:lumMod val="60000"/>
                    <a:lumOff val="40000"/>
                  </a:schemeClr>
                </a:gs>
                <a:gs pos="100000">
                  <a:schemeClr val="tx1"/>
                </a:gs>
              </a:gsLst>
              <a:path path="circle">
                <a:fillToRect r="100000" b="100000"/>
              </a:path>
              <a:tileRect l="-100000" t="-100000"/>
            </a:gradFill>
            <a:ln w="476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0" name="直接连接符 9"/>
          <p:cNvCxnSpPr/>
          <p:nvPr userDrawn="1"/>
        </p:nvCxnSpPr>
        <p:spPr>
          <a:xfrm>
            <a:off x="6148552" y="4035972"/>
            <a:ext cx="3069021" cy="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 userDrawn="1"/>
        </p:nvCxnSpPr>
        <p:spPr>
          <a:xfrm flipV="1">
            <a:off x="8639503" y="3809108"/>
            <a:ext cx="0" cy="453727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占位符 228"/>
          <p:cNvSpPr>
            <a:spLocks noGrp="1"/>
          </p:cNvSpPr>
          <p:nvPr>
            <p:ph type="body" sz="quarter" idx="12" hasCustomPrompt="1"/>
          </p:nvPr>
        </p:nvSpPr>
        <p:spPr>
          <a:xfrm>
            <a:off x="6041137" y="3506402"/>
            <a:ext cx="1111202" cy="40011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buFont typeface="Arial" panose="020B0604020202020204" pitchFamily="34" charset="0"/>
              <a:buNone/>
              <a:defRPr lang="en-US" altLang="zh-CN" sz="2000" i="1" dirty="0" smtClean="0">
                <a:solidFill>
                  <a:schemeClr val="tx1">
                    <a:alpha val="34000"/>
                  </a:schemeClr>
                </a:solidFill>
                <a:latin typeface="Roboto" panose="02000000000000000000"/>
              </a:defRPr>
            </a:lvl1pPr>
          </a:lstStyle>
          <a:p>
            <a:pPr marL="0" lvl="0"/>
            <a:r>
              <a:rPr lang="en-US" altLang="zh-CN"/>
              <a:t>Add</a:t>
            </a:r>
            <a:r>
              <a:rPr lang="zh-CN" altLang="en-US"/>
              <a:t> </a:t>
            </a:r>
            <a:r>
              <a:rPr lang="en-US" altLang="zh-CN"/>
              <a:t>title</a:t>
            </a:r>
            <a:endParaRPr lang="en-US" altLang="zh-CN"/>
          </a:p>
        </p:txBody>
      </p:sp>
      <p:sp>
        <p:nvSpPr>
          <p:cNvPr id="14" name="文本占位符 228"/>
          <p:cNvSpPr>
            <a:spLocks noGrp="1"/>
          </p:cNvSpPr>
          <p:nvPr>
            <p:ph type="body" sz="quarter" idx="11" hasCustomPrompt="1"/>
          </p:nvPr>
        </p:nvSpPr>
        <p:spPr>
          <a:xfrm>
            <a:off x="6041137" y="2872705"/>
            <a:ext cx="2497545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buNone/>
              <a:defRPr kumimoji="0" lang="en-US" altLang="zh-CN" sz="4000" b="1" i="0" u="none" strike="noStrike" spc="300" normalizeH="0" baseline="0" dirty="0" smtClean="0">
                <a:ln>
                  <a:noFill/>
                </a:ln>
                <a:solidFill>
                  <a:srgbClr val="FFFFFF"/>
                </a:solidFill>
                <a:uLnTx/>
                <a:uFillTx/>
                <a:latin typeface="Arial" panose="020B0604020202020204"/>
                <a:ea typeface="微软雅黑" panose="020B0503020204020204" charset="-122"/>
              </a:defRPr>
            </a:lvl1pPr>
          </a:lstStyle>
          <a:p>
            <a:pPr marL="285750" marR="0" lvl="0" indent="-285750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</a:pPr>
            <a:r>
              <a:rPr lang="zh-CN" altLang="en-US"/>
              <a:t>添加标题</a:t>
            </a:r>
            <a:endParaRPr lang="en-US" alt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关注微软Office文档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矩形: 圆角 3"/>
          <p:cNvSpPr/>
          <p:nvPr userDrawn="1"/>
        </p:nvSpPr>
        <p:spPr>
          <a:xfrm>
            <a:off x="1079465" y="1527629"/>
            <a:ext cx="3802742" cy="3802742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5" name="图片 4" descr="图片包含 纵横字谜, 文字&#10;&#10;已生成极高可信度的说明"/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08065" y="1756229"/>
            <a:ext cx="3345542" cy="3345542"/>
          </a:xfrm>
          <a:prstGeom prst="rect">
            <a:avLst/>
          </a:prstGeom>
        </p:spPr>
      </p:pic>
      <p:sp>
        <p:nvSpPr>
          <p:cNvPr id="6" name="文本框 5"/>
          <p:cNvSpPr txBox="1"/>
          <p:nvPr userDrawn="1"/>
        </p:nvSpPr>
        <p:spPr>
          <a:xfrm>
            <a:off x="5239657" y="1566506"/>
            <a:ext cx="6013185" cy="35492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免费下载更多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微软官方</a:t>
            </a:r>
            <a:r>
              <a:rPr lang="en-US" altLang="zh-CN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PPT</a:t>
            </a:r>
            <a:r>
              <a:rPr lang="zh-CN" altLang="en-US" sz="3600" b="1" ker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模板</a:t>
            </a:r>
            <a:endParaRPr lang="en-US" altLang="zh-CN" sz="3600" b="1" ker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微信扫码关注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「 微软</a:t>
            </a:r>
            <a:r>
              <a:rPr lang="en-US" altLang="zh-CN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Office</a:t>
            </a:r>
            <a:r>
              <a:rPr lang="zh-CN" altLang="en-US" sz="36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文档 」服务号</a:t>
            </a:r>
            <a:endParaRPr lang="en-US" altLang="zh-CN" sz="36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pic>
        <p:nvPicPr>
          <p:cNvPr id="7" name="图片 6">
            <a:hlinkClick r:id="rId3"/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  <p:pic>
        <p:nvPicPr>
          <p:cNvPr id="8" name="图片 7" descr="图片包含 室内, 文字, 纵横字谜, 物体&#10;&#10;自动生成的说明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998" y="1935162"/>
            <a:ext cx="2987676" cy="2987676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微软黑科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 userDrawn="1"/>
        </p:nvCxnSpPr>
        <p:spPr>
          <a:xfrm>
            <a:off x="0" y="657288"/>
            <a:ext cx="12192000" cy="0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 userDrawn="1"/>
        </p:nvSpPr>
        <p:spPr>
          <a:xfrm>
            <a:off x="0" y="3091547"/>
            <a:ext cx="12192000" cy="3766453"/>
          </a:xfrm>
          <a:prstGeom prst="rect">
            <a:avLst/>
          </a:prstGeom>
          <a:solidFill>
            <a:srgbClr val="E7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矩形: 圆角 7"/>
          <p:cNvSpPr/>
          <p:nvPr userDrawn="1"/>
        </p:nvSpPr>
        <p:spPr>
          <a:xfrm>
            <a:off x="621395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矩形: 圆角 8"/>
          <p:cNvSpPr/>
          <p:nvPr userDrawn="1"/>
        </p:nvSpPr>
        <p:spPr>
          <a:xfrm>
            <a:off x="4374467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1656327" y="286129"/>
            <a:ext cx="8879354" cy="6701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zh-CN" altLang="en-US" sz="3200" b="1" kern="0"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 微信扫描小程序码，使用微软移动办公黑科技 </a:t>
            </a:r>
            <a:endParaRPr lang="en-US" sz="3200" b="1" kern="0"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cxnSp>
        <p:nvCxnSpPr>
          <p:cNvPr id="11" name="直接连接符 10"/>
          <p:cNvCxnSpPr/>
          <p:nvPr userDrawn="1"/>
        </p:nvCxnSpPr>
        <p:spPr>
          <a:xfrm flipH="1">
            <a:off x="1523089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 userDrawn="1"/>
        </p:nvCxnSpPr>
        <p:spPr>
          <a:xfrm flipH="1">
            <a:off x="10402443" y="369629"/>
            <a:ext cx="266460" cy="622048"/>
          </a:xfrm>
          <a:prstGeom prst="line">
            <a:avLst/>
          </a:prstGeom>
          <a:ln>
            <a:solidFill>
              <a:srgbClr val="E73A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: 圆角 12"/>
          <p:cNvSpPr/>
          <p:nvPr userDrawn="1"/>
        </p:nvSpPr>
        <p:spPr>
          <a:xfrm>
            <a:off x="8159751" y="1362836"/>
            <a:ext cx="3462340" cy="3462340"/>
          </a:xfrm>
          <a:prstGeom prst="roundRect">
            <a:avLst>
              <a:gd name="adj" fmla="val 559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sz="14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" name="文本框 16"/>
          <p:cNvSpPr txBox="1"/>
          <p:nvPr userDrawn="1"/>
        </p:nvSpPr>
        <p:spPr>
          <a:xfrm>
            <a:off x="987447" y="5138740"/>
            <a:ext cx="2730235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在微信访问</a:t>
            </a:r>
            <a:r>
              <a:rPr lang="en-US" altLang="zh-CN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OneDrive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 「 微软</a:t>
            </a:r>
            <a:r>
              <a:rPr lang="en-US" altLang="zh-CN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Office</a:t>
            </a: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文档 」</a:t>
            </a:r>
            <a:endParaRPr lang="en-US" sz="20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18" name="文本框 17"/>
          <p:cNvSpPr txBox="1"/>
          <p:nvPr userDrawn="1"/>
        </p:nvSpPr>
        <p:spPr>
          <a:xfrm>
            <a:off x="4862328" y="5138740"/>
            <a:ext cx="2467342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让你的文档会说话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 「 微软听听文档 」</a:t>
            </a:r>
            <a:endParaRPr lang="zh-CN" altLang="en-US" sz="20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8644425" y="5138740"/>
            <a:ext cx="2492990" cy="907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2000" kern="0">
                <a:solidFill>
                  <a:schemeClr val="bg1">
                    <a:alpha val="77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你的文档创作小助手</a:t>
            </a:r>
            <a:endParaRPr lang="en-US" altLang="zh-CN" sz="2000" kern="0">
              <a:solidFill>
                <a:schemeClr val="bg1">
                  <a:alpha val="77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  <a:p>
            <a:pPr algn="ctr">
              <a:lnSpc>
                <a:spcPct val="140000"/>
              </a:lnSpc>
            </a:pP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 「 微软</a:t>
            </a:r>
            <a:r>
              <a:rPr lang="en-US" altLang="zh-CN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AI</a:t>
            </a:r>
            <a:r>
              <a:rPr lang="zh-CN" altLang="en-US" sz="2000" b="1" ker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识图 」</a:t>
            </a:r>
            <a:endParaRPr lang="zh-CN" altLang="en-US" sz="2000" b="1" ker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cxnSp>
        <p:nvCxnSpPr>
          <p:cNvPr id="20" name="直接连接符 19"/>
          <p:cNvCxnSpPr/>
          <p:nvPr userDrawn="1"/>
        </p:nvCxnSpPr>
        <p:spPr>
          <a:xfrm>
            <a:off x="419803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 userDrawn="1"/>
        </p:nvCxnSpPr>
        <p:spPr>
          <a:xfrm>
            <a:off x="7976215" y="5330650"/>
            <a:ext cx="0" cy="65314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>
            <a:hlinkClick r:id="rId2"/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657" y="6345797"/>
            <a:ext cx="1712686" cy="22607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 userDrawn="1"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8716" y="1726788"/>
            <a:ext cx="2743200" cy="27432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482" y="1726788"/>
            <a:ext cx="2743200" cy="2743200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 userDrawn="1"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9320" y="1726788"/>
            <a:ext cx="2743200" cy="2743200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4.xml"/><Relationship Id="rId8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1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Relationship Id="rId30" Type="http://schemas.openxmlformats.org/officeDocument/2006/relationships/theme" Target="../theme/theme2.xml"/><Relationship Id="rId3" Type="http://schemas.openxmlformats.org/officeDocument/2006/relationships/slideLayout" Target="../slideLayouts/slideLayout8.xml"/><Relationship Id="rId29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2.xml"/><Relationship Id="rId26" Type="http://schemas.openxmlformats.org/officeDocument/2006/relationships/slideLayout" Target="../slideLayouts/slideLayout31.xml"/><Relationship Id="rId25" Type="http://schemas.openxmlformats.org/officeDocument/2006/relationships/slideLayout" Target="../slideLayouts/slideLayout30.xml"/><Relationship Id="rId24" Type="http://schemas.openxmlformats.org/officeDocument/2006/relationships/slideLayout" Target="../slideLayouts/slideLayout29.xml"/><Relationship Id="rId23" Type="http://schemas.openxmlformats.org/officeDocument/2006/relationships/slideLayout" Target="../slideLayouts/slideLayout28.xml"/><Relationship Id="rId22" Type="http://schemas.openxmlformats.org/officeDocument/2006/relationships/slideLayout" Target="../slideLayouts/slideLayout27.xml"/><Relationship Id="rId21" Type="http://schemas.openxmlformats.org/officeDocument/2006/relationships/slideLayout" Target="../slideLayouts/slideLayout26.xml"/><Relationship Id="rId20" Type="http://schemas.openxmlformats.org/officeDocument/2006/relationships/slideLayout" Target="../slideLayouts/slideLayout25.xml"/><Relationship Id="rId2" Type="http://schemas.openxmlformats.org/officeDocument/2006/relationships/slideLayout" Target="../slideLayouts/slideLayout7.xml"/><Relationship Id="rId19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2.xml"/><Relationship Id="rId16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15.xml"/><Relationship Id="rId1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ransition spd="slow">
    <p:wip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8E36636D-D922-432D-A958-524484B5923D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DF28FB93-0A08-4E7D-8E63-9EFA29F1E093}" type="slidenum">
              <a:rPr lang="en-US" dirty="0"/>
            </a:fld>
            <a:endParaRPr lang="en-US" dirty="0"/>
          </a:p>
        </p:txBody>
      </p:sp>
      <p:grpSp>
        <p:nvGrpSpPr>
          <p:cNvPr id="7" name="组合 6"/>
          <p:cNvGrpSpPr/>
          <p:nvPr userDrawn="1"/>
        </p:nvGrpSpPr>
        <p:grpSpPr>
          <a:xfrm>
            <a:off x="145143" y="0"/>
            <a:ext cx="11977914" cy="6856214"/>
            <a:chOff x="145143" y="0"/>
            <a:chExt cx="11977914" cy="6856214"/>
          </a:xfrm>
        </p:grpSpPr>
        <p:cxnSp>
          <p:nvCxnSpPr>
            <p:cNvPr id="8" name="直接连接符 7"/>
            <p:cNvCxnSpPr/>
            <p:nvPr userDrawn="1"/>
          </p:nvCxnSpPr>
          <p:spPr>
            <a:xfrm>
              <a:off x="145143" y="0"/>
              <a:ext cx="0" cy="6856214"/>
            </a:xfrm>
            <a:prstGeom prst="line">
              <a:avLst/>
            </a:prstGeom>
            <a:ln>
              <a:solidFill>
                <a:schemeClr val="tx1">
                  <a:alpha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 userDrawn="1"/>
          </p:nvCxnSpPr>
          <p:spPr>
            <a:xfrm>
              <a:off x="304800" y="0"/>
              <a:ext cx="0" cy="6856214"/>
            </a:xfrm>
            <a:prstGeom prst="line">
              <a:avLst/>
            </a:prstGeom>
            <a:ln>
              <a:solidFill>
                <a:schemeClr val="tx1">
                  <a:alpha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 userDrawn="1"/>
          </p:nvCxnSpPr>
          <p:spPr>
            <a:xfrm>
              <a:off x="464457" y="0"/>
              <a:ext cx="0" cy="6856214"/>
            </a:xfrm>
            <a:prstGeom prst="line">
              <a:avLst/>
            </a:prstGeom>
            <a:ln>
              <a:solidFill>
                <a:schemeClr val="tx1">
                  <a:alpha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 userDrawn="1"/>
          </p:nvCxnSpPr>
          <p:spPr>
            <a:xfrm>
              <a:off x="626382" y="0"/>
              <a:ext cx="0" cy="6856214"/>
            </a:xfrm>
            <a:prstGeom prst="line">
              <a:avLst/>
            </a:prstGeom>
            <a:ln>
              <a:solidFill>
                <a:schemeClr val="tx1">
                  <a:alpha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 userDrawn="1"/>
          </p:nvCxnSpPr>
          <p:spPr>
            <a:xfrm>
              <a:off x="788307" y="0"/>
              <a:ext cx="0" cy="6856214"/>
            </a:xfrm>
            <a:prstGeom prst="line">
              <a:avLst/>
            </a:prstGeom>
            <a:ln>
              <a:solidFill>
                <a:schemeClr val="tx1">
                  <a:alpha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 userDrawn="1"/>
          </p:nvCxnSpPr>
          <p:spPr>
            <a:xfrm>
              <a:off x="950232" y="0"/>
              <a:ext cx="0" cy="6856214"/>
            </a:xfrm>
            <a:prstGeom prst="line">
              <a:avLst/>
            </a:prstGeom>
            <a:ln>
              <a:solidFill>
                <a:schemeClr val="tx1">
                  <a:alpha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 userDrawn="1"/>
          </p:nvCxnSpPr>
          <p:spPr>
            <a:xfrm>
              <a:off x="1112157" y="0"/>
              <a:ext cx="0" cy="6856214"/>
            </a:xfrm>
            <a:prstGeom prst="line">
              <a:avLst/>
            </a:prstGeom>
            <a:ln>
              <a:solidFill>
                <a:schemeClr val="tx1">
                  <a:alpha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 userDrawn="1"/>
          </p:nvCxnSpPr>
          <p:spPr>
            <a:xfrm>
              <a:off x="1274082" y="0"/>
              <a:ext cx="0" cy="6856214"/>
            </a:xfrm>
            <a:prstGeom prst="line">
              <a:avLst/>
            </a:prstGeom>
            <a:ln>
              <a:solidFill>
                <a:schemeClr val="tx1">
                  <a:alpha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 userDrawn="1"/>
          </p:nvCxnSpPr>
          <p:spPr>
            <a:xfrm>
              <a:off x="1436007" y="0"/>
              <a:ext cx="0" cy="6856214"/>
            </a:xfrm>
            <a:prstGeom prst="line">
              <a:avLst/>
            </a:prstGeom>
            <a:ln>
              <a:solidFill>
                <a:schemeClr val="tx1">
                  <a:alpha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 userDrawn="1"/>
          </p:nvCxnSpPr>
          <p:spPr>
            <a:xfrm>
              <a:off x="1597932" y="0"/>
              <a:ext cx="0" cy="6856214"/>
            </a:xfrm>
            <a:prstGeom prst="line">
              <a:avLst/>
            </a:prstGeom>
            <a:ln>
              <a:solidFill>
                <a:schemeClr val="tx1">
                  <a:alpha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 userDrawn="1"/>
          </p:nvCxnSpPr>
          <p:spPr>
            <a:xfrm>
              <a:off x="1759857" y="0"/>
              <a:ext cx="0" cy="6856214"/>
            </a:xfrm>
            <a:prstGeom prst="line">
              <a:avLst/>
            </a:prstGeom>
            <a:ln>
              <a:solidFill>
                <a:schemeClr val="tx1">
                  <a:alpha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 userDrawn="1"/>
          </p:nvCxnSpPr>
          <p:spPr>
            <a:xfrm>
              <a:off x="1921782" y="0"/>
              <a:ext cx="0" cy="6856214"/>
            </a:xfrm>
            <a:prstGeom prst="line">
              <a:avLst/>
            </a:prstGeom>
            <a:ln>
              <a:solidFill>
                <a:schemeClr val="tx1">
                  <a:alpha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 userDrawn="1"/>
          </p:nvCxnSpPr>
          <p:spPr>
            <a:xfrm>
              <a:off x="2083707" y="0"/>
              <a:ext cx="0" cy="6856214"/>
            </a:xfrm>
            <a:prstGeom prst="line">
              <a:avLst/>
            </a:prstGeom>
            <a:ln>
              <a:solidFill>
                <a:schemeClr val="tx1">
                  <a:alpha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 userDrawn="1"/>
          </p:nvCxnSpPr>
          <p:spPr>
            <a:xfrm>
              <a:off x="2245632" y="0"/>
              <a:ext cx="0" cy="6856214"/>
            </a:xfrm>
            <a:prstGeom prst="line">
              <a:avLst/>
            </a:prstGeom>
            <a:ln>
              <a:solidFill>
                <a:schemeClr val="tx1">
                  <a:alpha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 userDrawn="1"/>
          </p:nvCxnSpPr>
          <p:spPr>
            <a:xfrm>
              <a:off x="2407557" y="0"/>
              <a:ext cx="0" cy="6856214"/>
            </a:xfrm>
            <a:prstGeom prst="line">
              <a:avLst/>
            </a:prstGeom>
            <a:ln>
              <a:solidFill>
                <a:schemeClr val="tx1">
                  <a:alpha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 userDrawn="1"/>
          </p:nvCxnSpPr>
          <p:spPr>
            <a:xfrm>
              <a:off x="2569482" y="0"/>
              <a:ext cx="0" cy="6856214"/>
            </a:xfrm>
            <a:prstGeom prst="line">
              <a:avLst/>
            </a:prstGeom>
            <a:ln>
              <a:solidFill>
                <a:schemeClr val="tx1">
                  <a:alpha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 userDrawn="1"/>
          </p:nvCxnSpPr>
          <p:spPr>
            <a:xfrm>
              <a:off x="2731407" y="0"/>
              <a:ext cx="0" cy="6856214"/>
            </a:xfrm>
            <a:prstGeom prst="line">
              <a:avLst/>
            </a:prstGeom>
            <a:ln>
              <a:solidFill>
                <a:schemeClr val="tx1">
                  <a:alpha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 userDrawn="1"/>
          </p:nvCxnSpPr>
          <p:spPr>
            <a:xfrm>
              <a:off x="2893332" y="0"/>
              <a:ext cx="0" cy="6856214"/>
            </a:xfrm>
            <a:prstGeom prst="line">
              <a:avLst/>
            </a:prstGeom>
            <a:ln>
              <a:solidFill>
                <a:schemeClr val="tx1">
                  <a:alpha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 userDrawn="1"/>
          </p:nvCxnSpPr>
          <p:spPr>
            <a:xfrm>
              <a:off x="3055257" y="0"/>
              <a:ext cx="0" cy="6856214"/>
            </a:xfrm>
            <a:prstGeom prst="line">
              <a:avLst/>
            </a:prstGeom>
            <a:ln>
              <a:solidFill>
                <a:schemeClr val="tx1">
                  <a:alpha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/>
            <p:nvPr userDrawn="1"/>
          </p:nvCxnSpPr>
          <p:spPr>
            <a:xfrm>
              <a:off x="3217182" y="0"/>
              <a:ext cx="0" cy="6856214"/>
            </a:xfrm>
            <a:prstGeom prst="line">
              <a:avLst/>
            </a:prstGeom>
            <a:ln>
              <a:solidFill>
                <a:schemeClr val="tx1">
                  <a:alpha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 userDrawn="1"/>
          </p:nvCxnSpPr>
          <p:spPr>
            <a:xfrm>
              <a:off x="3379107" y="0"/>
              <a:ext cx="0" cy="6856214"/>
            </a:xfrm>
            <a:prstGeom prst="line">
              <a:avLst/>
            </a:prstGeom>
            <a:ln>
              <a:solidFill>
                <a:schemeClr val="tx1">
                  <a:alpha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 userDrawn="1"/>
          </p:nvCxnSpPr>
          <p:spPr>
            <a:xfrm>
              <a:off x="3541032" y="0"/>
              <a:ext cx="0" cy="6856214"/>
            </a:xfrm>
            <a:prstGeom prst="line">
              <a:avLst/>
            </a:prstGeom>
            <a:ln>
              <a:solidFill>
                <a:schemeClr val="tx1">
                  <a:alpha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 userDrawn="1"/>
          </p:nvCxnSpPr>
          <p:spPr>
            <a:xfrm>
              <a:off x="3702957" y="0"/>
              <a:ext cx="0" cy="6856214"/>
            </a:xfrm>
            <a:prstGeom prst="line">
              <a:avLst/>
            </a:prstGeom>
            <a:ln>
              <a:solidFill>
                <a:schemeClr val="tx1">
                  <a:alpha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/>
            <p:nvPr userDrawn="1"/>
          </p:nvCxnSpPr>
          <p:spPr>
            <a:xfrm>
              <a:off x="3864882" y="0"/>
              <a:ext cx="0" cy="6856214"/>
            </a:xfrm>
            <a:prstGeom prst="line">
              <a:avLst/>
            </a:prstGeom>
            <a:ln>
              <a:solidFill>
                <a:schemeClr val="tx1">
                  <a:alpha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/>
            <p:cNvCxnSpPr/>
            <p:nvPr userDrawn="1"/>
          </p:nvCxnSpPr>
          <p:spPr>
            <a:xfrm>
              <a:off x="4026807" y="0"/>
              <a:ext cx="0" cy="6856214"/>
            </a:xfrm>
            <a:prstGeom prst="line">
              <a:avLst/>
            </a:prstGeom>
            <a:ln>
              <a:solidFill>
                <a:schemeClr val="tx1">
                  <a:alpha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/>
            <p:cNvCxnSpPr/>
            <p:nvPr userDrawn="1"/>
          </p:nvCxnSpPr>
          <p:spPr>
            <a:xfrm>
              <a:off x="4188732" y="0"/>
              <a:ext cx="0" cy="6856214"/>
            </a:xfrm>
            <a:prstGeom prst="line">
              <a:avLst/>
            </a:prstGeom>
            <a:ln>
              <a:solidFill>
                <a:schemeClr val="tx1">
                  <a:alpha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 userDrawn="1"/>
          </p:nvCxnSpPr>
          <p:spPr>
            <a:xfrm>
              <a:off x="4350657" y="0"/>
              <a:ext cx="0" cy="6856214"/>
            </a:xfrm>
            <a:prstGeom prst="line">
              <a:avLst/>
            </a:prstGeom>
            <a:ln>
              <a:solidFill>
                <a:schemeClr val="tx1">
                  <a:alpha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/>
            <p:cNvCxnSpPr/>
            <p:nvPr userDrawn="1"/>
          </p:nvCxnSpPr>
          <p:spPr>
            <a:xfrm>
              <a:off x="4512582" y="0"/>
              <a:ext cx="0" cy="6856214"/>
            </a:xfrm>
            <a:prstGeom prst="line">
              <a:avLst/>
            </a:prstGeom>
            <a:ln>
              <a:solidFill>
                <a:schemeClr val="tx1">
                  <a:alpha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/>
            <p:cNvCxnSpPr/>
            <p:nvPr userDrawn="1"/>
          </p:nvCxnSpPr>
          <p:spPr>
            <a:xfrm>
              <a:off x="4674507" y="0"/>
              <a:ext cx="0" cy="6856214"/>
            </a:xfrm>
            <a:prstGeom prst="line">
              <a:avLst/>
            </a:prstGeom>
            <a:ln>
              <a:solidFill>
                <a:schemeClr val="tx1">
                  <a:alpha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/>
            <p:cNvCxnSpPr/>
            <p:nvPr userDrawn="1"/>
          </p:nvCxnSpPr>
          <p:spPr>
            <a:xfrm>
              <a:off x="4836432" y="0"/>
              <a:ext cx="0" cy="6856214"/>
            </a:xfrm>
            <a:prstGeom prst="line">
              <a:avLst/>
            </a:prstGeom>
            <a:ln>
              <a:solidFill>
                <a:schemeClr val="tx1">
                  <a:alpha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/>
            <p:nvPr userDrawn="1"/>
          </p:nvCxnSpPr>
          <p:spPr>
            <a:xfrm>
              <a:off x="4998357" y="0"/>
              <a:ext cx="0" cy="6856214"/>
            </a:xfrm>
            <a:prstGeom prst="line">
              <a:avLst/>
            </a:prstGeom>
            <a:ln>
              <a:solidFill>
                <a:schemeClr val="tx1">
                  <a:alpha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/>
            <p:cNvCxnSpPr/>
            <p:nvPr userDrawn="1"/>
          </p:nvCxnSpPr>
          <p:spPr>
            <a:xfrm>
              <a:off x="5160282" y="0"/>
              <a:ext cx="0" cy="6856214"/>
            </a:xfrm>
            <a:prstGeom prst="line">
              <a:avLst/>
            </a:prstGeom>
            <a:ln>
              <a:solidFill>
                <a:schemeClr val="tx1">
                  <a:alpha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/>
            <p:cNvCxnSpPr/>
            <p:nvPr userDrawn="1"/>
          </p:nvCxnSpPr>
          <p:spPr>
            <a:xfrm>
              <a:off x="5322207" y="0"/>
              <a:ext cx="0" cy="6856214"/>
            </a:xfrm>
            <a:prstGeom prst="line">
              <a:avLst/>
            </a:prstGeom>
            <a:ln>
              <a:solidFill>
                <a:schemeClr val="tx1">
                  <a:alpha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/>
            <p:cNvCxnSpPr/>
            <p:nvPr userDrawn="1"/>
          </p:nvCxnSpPr>
          <p:spPr>
            <a:xfrm>
              <a:off x="5484132" y="0"/>
              <a:ext cx="0" cy="6856214"/>
            </a:xfrm>
            <a:prstGeom prst="line">
              <a:avLst/>
            </a:prstGeom>
            <a:ln>
              <a:solidFill>
                <a:schemeClr val="tx1">
                  <a:alpha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/>
            <p:cNvCxnSpPr/>
            <p:nvPr userDrawn="1"/>
          </p:nvCxnSpPr>
          <p:spPr>
            <a:xfrm>
              <a:off x="5646057" y="0"/>
              <a:ext cx="0" cy="6856214"/>
            </a:xfrm>
            <a:prstGeom prst="line">
              <a:avLst/>
            </a:prstGeom>
            <a:ln>
              <a:solidFill>
                <a:schemeClr val="tx1">
                  <a:alpha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/>
            <p:cNvCxnSpPr/>
            <p:nvPr userDrawn="1"/>
          </p:nvCxnSpPr>
          <p:spPr>
            <a:xfrm>
              <a:off x="5807982" y="0"/>
              <a:ext cx="0" cy="6856214"/>
            </a:xfrm>
            <a:prstGeom prst="line">
              <a:avLst/>
            </a:prstGeom>
            <a:ln>
              <a:solidFill>
                <a:schemeClr val="tx1">
                  <a:alpha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/>
            <p:nvPr userDrawn="1"/>
          </p:nvCxnSpPr>
          <p:spPr>
            <a:xfrm>
              <a:off x="5969907" y="0"/>
              <a:ext cx="0" cy="6856214"/>
            </a:xfrm>
            <a:prstGeom prst="line">
              <a:avLst/>
            </a:prstGeom>
            <a:ln>
              <a:solidFill>
                <a:schemeClr val="tx1">
                  <a:alpha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/>
            <p:cNvCxnSpPr/>
            <p:nvPr userDrawn="1"/>
          </p:nvCxnSpPr>
          <p:spPr>
            <a:xfrm>
              <a:off x="6131832" y="0"/>
              <a:ext cx="0" cy="6856214"/>
            </a:xfrm>
            <a:prstGeom prst="line">
              <a:avLst/>
            </a:prstGeom>
            <a:ln>
              <a:solidFill>
                <a:schemeClr val="tx1">
                  <a:alpha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/>
            <p:cNvCxnSpPr/>
            <p:nvPr userDrawn="1"/>
          </p:nvCxnSpPr>
          <p:spPr>
            <a:xfrm>
              <a:off x="6293757" y="0"/>
              <a:ext cx="0" cy="6856214"/>
            </a:xfrm>
            <a:prstGeom prst="line">
              <a:avLst/>
            </a:prstGeom>
            <a:ln>
              <a:solidFill>
                <a:schemeClr val="tx1">
                  <a:alpha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/>
            <p:cNvCxnSpPr/>
            <p:nvPr userDrawn="1"/>
          </p:nvCxnSpPr>
          <p:spPr>
            <a:xfrm>
              <a:off x="6455682" y="0"/>
              <a:ext cx="0" cy="6856214"/>
            </a:xfrm>
            <a:prstGeom prst="line">
              <a:avLst/>
            </a:prstGeom>
            <a:ln>
              <a:solidFill>
                <a:schemeClr val="tx1">
                  <a:alpha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/>
            <p:cNvCxnSpPr/>
            <p:nvPr userDrawn="1"/>
          </p:nvCxnSpPr>
          <p:spPr>
            <a:xfrm>
              <a:off x="6617607" y="0"/>
              <a:ext cx="0" cy="6856214"/>
            </a:xfrm>
            <a:prstGeom prst="line">
              <a:avLst/>
            </a:prstGeom>
            <a:ln>
              <a:solidFill>
                <a:schemeClr val="tx1">
                  <a:alpha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/>
            <p:cNvCxnSpPr/>
            <p:nvPr userDrawn="1"/>
          </p:nvCxnSpPr>
          <p:spPr>
            <a:xfrm>
              <a:off x="6779532" y="0"/>
              <a:ext cx="0" cy="6856214"/>
            </a:xfrm>
            <a:prstGeom prst="line">
              <a:avLst/>
            </a:prstGeom>
            <a:ln>
              <a:solidFill>
                <a:schemeClr val="tx1">
                  <a:alpha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49"/>
            <p:cNvCxnSpPr/>
            <p:nvPr userDrawn="1"/>
          </p:nvCxnSpPr>
          <p:spPr>
            <a:xfrm>
              <a:off x="6941457" y="0"/>
              <a:ext cx="0" cy="6856214"/>
            </a:xfrm>
            <a:prstGeom prst="line">
              <a:avLst/>
            </a:prstGeom>
            <a:ln>
              <a:solidFill>
                <a:schemeClr val="tx1">
                  <a:alpha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/>
            <p:cNvCxnSpPr/>
            <p:nvPr userDrawn="1"/>
          </p:nvCxnSpPr>
          <p:spPr>
            <a:xfrm>
              <a:off x="7103382" y="0"/>
              <a:ext cx="0" cy="6856214"/>
            </a:xfrm>
            <a:prstGeom prst="line">
              <a:avLst/>
            </a:prstGeom>
            <a:ln>
              <a:solidFill>
                <a:schemeClr val="tx1">
                  <a:alpha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/>
            <p:cNvCxnSpPr/>
            <p:nvPr userDrawn="1"/>
          </p:nvCxnSpPr>
          <p:spPr>
            <a:xfrm>
              <a:off x="7265307" y="0"/>
              <a:ext cx="0" cy="6856214"/>
            </a:xfrm>
            <a:prstGeom prst="line">
              <a:avLst/>
            </a:prstGeom>
            <a:ln>
              <a:solidFill>
                <a:schemeClr val="tx1">
                  <a:alpha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/>
            <p:cNvCxnSpPr/>
            <p:nvPr userDrawn="1"/>
          </p:nvCxnSpPr>
          <p:spPr>
            <a:xfrm>
              <a:off x="7427232" y="0"/>
              <a:ext cx="0" cy="6856214"/>
            </a:xfrm>
            <a:prstGeom prst="line">
              <a:avLst/>
            </a:prstGeom>
            <a:ln>
              <a:solidFill>
                <a:schemeClr val="tx1">
                  <a:alpha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/>
            <p:cNvCxnSpPr/>
            <p:nvPr userDrawn="1"/>
          </p:nvCxnSpPr>
          <p:spPr>
            <a:xfrm>
              <a:off x="7589157" y="0"/>
              <a:ext cx="0" cy="6856214"/>
            </a:xfrm>
            <a:prstGeom prst="line">
              <a:avLst/>
            </a:prstGeom>
            <a:ln>
              <a:solidFill>
                <a:schemeClr val="tx1">
                  <a:alpha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/>
            <p:cNvCxnSpPr/>
            <p:nvPr userDrawn="1"/>
          </p:nvCxnSpPr>
          <p:spPr>
            <a:xfrm>
              <a:off x="7751082" y="0"/>
              <a:ext cx="0" cy="6856214"/>
            </a:xfrm>
            <a:prstGeom prst="line">
              <a:avLst/>
            </a:prstGeom>
            <a:ln>
              <a:solidFill>
                <a:schemeClr val="tx1">
                  <a:alpha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55"/>
            <p:cNvCxnSpPr/>
            <p:nvPr userDrawn="1"/>
          </p:nvCxnSpPr>
          <p:spPr>
            <a:xfrm>
              <a:off x="7913007" y="0"/>
              <a:ext cx="0" cy="6856214"/>
            </a:xfrm>
            <a:prstGeom prst="line">
              <a:avLst/>
            </a:prstGeom>
            <a:ln>
              <a:solidFill>
                <a:schemeClr val="tx1">
                  <a:alpha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56"/>
            <p:cNvCxnSpPr/>
            <p:nvPr userDrawn="1"/>
          </p:nvCxnSpPr>
          <p:spPr>
            <a:xfrm>
              <a:off x="8074932" y="0"/>
              <a:ext cx="0" cy="6856214"/>
            </a:xfrm>
            <a:prstGeom prst="line">
              <a:avLst/>
            </a:prstGeom>
            <a:ln>
              <a:solidFill>
                <a:schemeClr val="tx1">
                  <a:alpha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连接符 57"/>
            <p:cNvCxnSpPr/>
            <p:nvPr userDrawn="1"/>
          </p:nvCxnSpPr>
          <p:spPr>
            <a:xfrm>
              <a:off x="8236857" y="0"/>
              <a:ext cx="0" cy="6856214"/>
            </a:xfrm>
            <a:prstGeom prst="line">
              <a:avLst/>
            </a:prstGeom>
            <a:ln>
              <a:solidFill>
                <a:schemeClr val="tx1">
                  <a:alpha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连接符 58"/>
            <p:cNvCxnSpPr/>
            <p:nvPr userDrawn="1"/>
          </p:nvCxnSpPr>
          <p:spPr>
            <a:xfrm>
              <a:off x="8398782" y="0"/>
              <a:ext cx="0" cy="6856214"/>
            </a:xfrm>
            <a:prstGeom prst="line">
              <a:avLst/>
            </a:prstGeom>
            <a:ln>
              <a:solidFill>
                <a:schemeClr val="tx1">
                  <a:alpha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连接符 59"/>
            <p:cNvCxnSpPr/>
            <p:nvPr userDrawn="1"/>
          </p:nvCxnSpPr>
          <p:spPr>
            <a:xfrm>
              <a:off x="8560707" y="0"/>
              <a:ext cx="0" cy="6856214"/>
            </a:xfrm>
            <a:prstGeom prst="line">
              <a:avLst/>
            </a:prstGeom>
            <a:ln>
              <a:solidFill>
                <a:schemeClr val="tx1">
                  <a:alpha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接连接符 60"/>
            <p:cNvCxnSpPr/>
            <p:nvPr userDrawn="1"/>
          </p:nvCxnSpPr>
          <p:spPr>
            <a:xfrm>
              <a:off x="8722632" y="0"/>
              <a:ext cx="0" cy="6856214"/>
            </a:xfrm>
            <a:prstGeom prst="line">
              <a:avLst/>
            </a:prstGeom>
            <a:ln>
              <a:solidFill>
                <a:schemeClr val="tx1">
                  <a:alpha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连接符 61"/>
            <p:cNvCxnSpPr/>
            <p:nvPr userDrawn="1"/>
          </p:nvCxnSpPr>
          <p:spPr>
            <a:xfrm>
              <a:off x="8884557" y="0"/>
              <a:ext cx="0" cy="6856214"/>
            </a:xfrm>
            <a:prstGeom prst="line">
              <a:avLst/>
            </a:prstGeom>
            <a:ln>
              <a:solidFill>
                <a:schemeClr val="tx1">
                  <a:alpha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连接符 62"/>
            <p:cNvCxnSpPr/>
            <p:nvPr userDrawn="1"/>
          </p:nvCxnSpPr>
          <p:spPr>
            <a:xfrm>
              <a:off x="9046482" y="0"/>
              <a:ext cx="0" cy="6856214"/>
            </a:xfrm>
            <a:prstGeom prst="line">
              <a:avLst/>
            </a:prstGeom>
            <a:ln>
              <a:solidFill>
                <a:schemeClr val="tx1">
                  <a:alpha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连接符 63"/>
            <p:cNvCxnSpPr/>
            <p:nvPr userDrawn="1"/>
          </p:nvCxnSpPr>
          <p:spPr>
            <a:xfrm>
              <a:off x="9208407" y="0"/>
              <a:ext cx="0" cy="6856214"/>
            </a:xfrm>
            <a:prstGeom prst="line">
              <a:avLst/>
            </a:prstGeom>
            <a:ln>
              <a:solidFill>
                <a:schemeClr val="tx1">
                  <a:alpha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连接符 64"/>
            <p:cNvCxnSpPr/>
            <p:nvPr userDrawn="1"/>
          </p:nvCxnSpPr>
          <p:spPr>
            <a:xfrm>
              <a:off x="9370332" y="0"/>
              <a:ext cx="0" cy="6856214"/>
            </a:xfrm>
            <a:prstGeom prst="line">
              <a:avLst/>
            </a:prstGeom>
            <a:ln>
              <a:solidFill>
                <a:schemeClr val="tx1">
                  <a:alpha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接连接符 65"/>
            <p:cNvCxnSpPr/>
            <p:nvPr userDrawn="1"/>
          </p:nvCxnSpPr>
          <p:spPr>
            <a:xfrm>
              <a:off x="9532257" y="0"/>
              <a:ext cx="0" cy="6856214"/>
            </a:xfrm>
            <a:prstGeom prst="line">
              <a:avLst/>
            </a:prstGeom>
            <a:ln>
              <a:solidFill>
                <a:schemeClr val="tx1">
                  <a:alpha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接连接符 66"/>
            <p:cNvCxnSpPr/>
            <p:nvPr userDrawn="1"/>
          </p:nvCxnSpPr>
          <p:spPr>
            <a:xfrm>
              <a:off x="9694182" y="0"/>
              <a:ext cx="0" cy="6856214"/>
            </a:xfrm>
            <a:prstGeom prst="line">
              <a:avLst/>
            </a:prstGeom>
            <a:ln>
              <a:solidFill>
                <a:schemeClr val="tx1">
                  <a:alpha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连接符 67"/>
            <p:cNvCxnSpPr/>
            <p:nvPr userDrawn="1"/>
          </p:nvCxnSpPr>
          <p:spPr>
            <a:xfrm>
              <a:off x="9856107" y="0"/>
              <a:ext cx="0" cy="6856214"/>
            </a:xfrm>
            <a:prstGeom prst="line">
              <a:avLst/>
            </a:prstGeom>
            <a:ln>
              <a:solidFill>
                <a:schemeClr val="tx1">
                  <a:alpha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连接符 68"/>
            <p:cNvCxnSpPr/>
            <p:nvPr userDrawn="1"/>
          </p:nvCxnSpPr>
          <p:spPr>
            <a:xfrm>
              <a:off x="10018032" y="0"/>
              <a:ext cx="0" cy="6856214"/>
            </a:xfrm>
            <a:prstGeom prst="line">
              <a:avLst/>
            </a:prstGeom>
            <a:ln>
              <a:solidFill>
                <a:schemeClr val="tx1">
                  <a:alpha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接连接符 69"/>
            <p:cNvCxnSpPr/>
            <p:nvPr userDrawn="1"/>
          </p:nvCxnSpPr>
          <p:spPr>
            <a:xfrm>
              <a:off x="10179957" y="0"/>
              <a:ext cx="0" cy="6856214"/>
            </a:xfrm>
            <a:prstGeom prst="line">
              <a:avLst/>
            </a:prstGeom>
            <a:ln>
              <a:solidFill>
                <a:schemeClr val="tx1">
                  <a:alpha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连接符 70"/>
            <p:cNvCxnSpPr/>
            <p:nvPr userDrawn="1"/>
          </p:nvCxnSpPr>
          <p:spPr>
            <a:xfrm>
              <a:off x="10341882" y="0"/>
              <a:ext cx="0" cy="6856214"/>
            </a:xfrm>
            <a:prstGeom prst="line">
              <a:avLst/>
            </a:prstGeom>
            <a:ln>
              <a:solidFill>
                <a:schemeClr val="tx1">
                  <a:alpha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接连接符 71"/>
            <p:cNvCxnSpPr/>
            <p:nvPr userDrawn="1"/>
          </p:nvCxnSpPr>
          <p:spPr>
            <a:xfrm>
              <a:off x="10503807" y="0"/>
              <a:ext cx="0" cy="6856214"/>
            </a:xfrm>
            <a:prstGeom prst="line">
              <a:avLst/>
            </a:prstGeom>
            <a:ln>
              <a:solidFill>
                <a:schemeClr val="tx1">
                  <a:alpha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接连接符 72"/>
            <p:cNvCxnSpPr/>
            <p:nvPr userDrawn="1"/>
          </p:nvCxnSpPr>
          <p:spPr>
            <a:xfrm>
              <a:off x="10665732" y="0"/>
              <a:ext cx="0" cy="6856214"/>
            </a:xfrm>
            <a:prstGeom prst="line">
              <a:avLst/>
            </a:prstGeom>
            <a:ln>
              <a:solidFill>
                <a:schemeClr val="tx1">
                  <a:alpha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接连接符 73"/>
            <p:cNvCxnSpPr/>
            <p:nvPr userDrawn="1"/>
          </p:nvCxnSpPr>
          <p:spPr>
            <a:xfrm>
              <a:off x="10827657" y="0"/>
              <a:ext cx="0" cy="6856214"/>
            </a:xfrm>
            <a:prstGeom prst="line">
              <a:avLst/>
            </a:prstGeom>
            <a:ln>
              <a:solidFill>
                <a:schemeClr val="tx1">
                  <a:alpha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接连接符 74"/>
            <p:cNvCxnSpPr/>
            <p:nvPr userDrawn="1"/>
          </p:nvCxnSpPr>
          <p:spPr>
            <a:xfrm>
              <a:off x="10989582" y="0"/>
              <a:ext cx="0" cy="6856214"/>
            </a:xfrm>
            <a:prstGeom prst="line">
              <a:avLst/>
            </a:prstGeom>
            <a:ln>
              <a:solidFill>
                <a:schemeClr val="tx1">
                  <a:alpha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接连接符 75"/>
            <p:cNvCxnSpPr/>
            <p:nvPr userDrawn="1"/>
          </p:nvCxnSpPr>
          <p:spPr>
            <a:xfrm>
              <a:off x="11151507" y="0"/>
              <a:ext cx="0" cy="6856214"/>
            </a:xfrm>
            <a:prstGeom prst="line">
              <a:avLst/>
            </a:prstGeom>
            <a:ln>
              <a:solidFill>
                <a:schemeClr val="tx1">
                  <a:alpha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接连接符 76"/>
            <p:cNvCxnSpPr/>
            <p:nvPr userDrawn="1"/>
          </p:nvCxnSpPr>
          <p:spPr>
            <a:xfrm>
              <a:off x="11313432" y="0"/>
              <a:ext cx="0" cy="6856214"/>
            </a:xfrm>
            <a:prstGeom prst="line">
              <a:avLst/>
            </a:prstGeom>
            <a:ln>
              <a:solidFill>
                <a:schemeClr val="tx1">
                  <a:alpha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接连接符 77"/>
            <p:cNvCxnSpPr/>
            <p:nvPr userDrawn="1"/>
          </p:nvCxnSpPr>
          <p:spPr>
            <a:xfrm>
              <a:off x="11475357" y="0"/>
              <a:ext cx="0" cy="6856214"/>
            </a:xfrm>
            <a:prstGeom prst="line">
              <a:avLst/>
            </a:prstGeom>
            <a:ln>
              <a:solidFill>
                <a:schemeClr val="tx1">
                  <a:alpha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接连接符 78"/>
            <p:cNvCxnSpPr/>
            <p:nvPr userDrawn="1"/>
          </p:nvCxnSpPr>
          <p:spPr>
            <a:xfrm>
              <a:off x="11637282" y="0"/>
              <a:ext cx="0" cy="6856214"/>
            </a:xfrm>
            <a:prstGeom prst="line">
              <a:avLst/>
            </a:prstGeom>
            <a:ln>
              <a:solidFill>
                <a:schemeClr val="tx1">
                  <a:alpha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接连接符 79"/>
            <p:cNvCxnSpPr/>
            <p:nvPr userDrawn="1"/>
          </p:nvCxnSpPr>
          <p:spPr>
            <a:xfrm>
              <a:off x="11799207" y="0"/>
              <a:ext cx="0" cy="6856214"/>
            </a:xfrm>
            <a:prstGeom prst="line">
              <a:avLst/>
            </a:prstGeom>
            <a:ln>
              <a:solidFill>
                <a:schemeClr val="tx1">
                  <a:alpha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接连接符 80"/>
            <p:cNvCxnSpPr/>
            <p:nvPr userDrawn="1"/>
          </p:nvCxnSpPr>
          <p:spPr>
            <a:xfrm>
              <a:off x="11961132" y="0"/>
              <a:ext cx="0" cy="6856214"/>
            </a:xfrm>
            <a:prstGeom prst="line">
              <a:avLst/>
            </a:prstGeom>
            <a:ln>
              <a:solidFill>
                <a:schemeClr val="tx1">
                  <a:alpha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接连接符 81"/>
            <p:cNvCxnSpPr/>
            <p:nvPr userDrawn="1"/>
          </p:nvCxnSpPr>
          <p:spPr>
            <a:xfrm>
              <a:off x="12123057" y="0"/>
              <a:ext cx="0" cy="6856214"/>
            </a:xfrm>
            <a:prstGeom prst="line">
              <a:avLst/>
            </a:prstGeom>
            <a:ln>
              <a:solidFill>
                <a:schemeClr val="tx1">
                  <a:alpha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3" name="直接连接符 82"/>
          <p:cNvCxnSpPr/>
          <p:nvPr userDrawn="1"/>
        </p:nvCxnSpPr>
        <p:spPr>
          <a:xfrm rot="5400000">
            <a:off x="6094415" y="-5962866"/>
            <a:ext cx="0" cy="12188825"/>
          </a:xfrm>
          <a:prstGeom prst="line">
            <a:avLst/>
          </a:prstGeom>
          <a:ln>
            <a:solidFill>
              <a:schemeClr val="tx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接连接符 83"/>
          <p:cNvCxnSpPr/>
          <p:nvPr userDrawn="1"/>
        </p:nvCxnSpPr>
        <p:spPr>
          <a:xfrm rot="5400000">
            <a:off x="6094415" y="-5800941"/>
            <a:ext cx="0" cy="12188825"/>
          </a:xfrm>
          <a:prstGeom prst="line">
            <a:avLst/>
          </a:prstGeom>
          <a:ln>
            <a:solidFill>
              <a:schemeClr val="tx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接连接符 84"/>
          <p:cNvCxnSpPr/>
          <p:nvPr userDrawn="1"/>
        </p:nvCxnSpPr>
        <p:spPr>
          <a:xfrm rot="5400000">
            <a:off x="6094415" y="-5639016"/>
            <a:ext cx="0" cy="12188825"/>
          </a:xfrm>
          <a:prstGeom prst="line">
            <a:avLst/>
          </a:prstGeom>
          <a:ln>
            <a:solidFill>
              <a:schemeClr val="tx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接连接符 85"/>
          <p:cNvCxnSpPr/>
          <p:nvPr userDrawn="1"/>
        </p:nvCxnSpPr>
        <p:spPr>
          <a:xfrm rot="5400000">
            <a:off x="6094415" y="-5477091"/>
            <a:ext cx="0" cy="12188825"/>
          </a:xfrm>
          <a:prstGeom prst="line">
            <a:avLst/>
          </a:prstGeom>
          <a:ln>
            <a:solidFill>
              <a:schemeClr val="tx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接连接符 86"/>
          <p:cNvCxnSpPr/>
          <p:nvPr userDrawn="1"/>
        </p:nvCxnSpPr>
        <p:spPr>
          <a:xfrm rot="5400000">
            <a:off x="6094415" y="-5315166"/>
            <a:ext cx="0" cy="12188825"/>
          </a:xfrm>
          <a:prstGeom prst="line">
            <a:avLst/>
          </a:prstGeom>
          <a:ln>
            <a:solidFill>
              <a:schemeClr val="tx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接连接符 87"/>
          <p:cNvCxnSpPr/>
          <p:nvPr userDrawn="1"/>
        </p:nvCxnSpPr>
        <p:spPr>
          <a:xfrm rot="5400000">
            <a:off x="6094415" y="-5153241"/>
            <a:ext cx="0" cy="12188825"/>
          </a:xfrm>
          <a:prstGeom prst="line">
            <a:avLst/>
          </a:prstGeom>
          <a:ln>
            <a:solidFill>
              <a:schemeClr val="tx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接连接符 88"/>
          <p:cNvCxnSpPr/>
          <p:nvPr userDrawn="1"/>
        </p:nvCxnSpPr>
        <p:spPr>
          <a:xfrm rot="5400000">
            <a:off x="6094415" y="-4991316"/>
            <a:ext cx="0" cy="12188825"/>
          </a:xfrm>
          <a:prstGeom prst="line">
            <a:avLst/>
          </a:prstGeom>
          <a:ln>
            <a:solidFill>
              <a:schemeClr val="tx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接连接符 89"/>
          <p:cNvCxnSpPr/>
          <p:nvPr userDrawn="1"/>
        </p:nvCxnSpPr>
        <p:spPr>
          <a:xfrm rot="5400000">
            <a:off x="6094415" y="-4829391"/>
            <a:ext cx="0" cy="12188825"/>
          </a:xfrm>
          <a:prstGeom prst="line">
            <a:avLst/>
          </a:prstGeom>
          <a:ln>
            <a:solidFill>
              <a:schemeClr val="tx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接连接符 90"/>
          <p:cNvCxnSpPr/>
          <p:nvPr userDrawn="1"/>
        </p:nvCxnSpPr>
        <p:spPr>
          <a:xfrm rot="5400000">
            <a:off x="6094415" y="-4667466"/>
            <a:ext cx="0" cy="12188825"/>
          </a:xfrm>
          <a:prstGeom prst="line">
            <a:avLst/>
          </a:prstGeom>
          <a:ln>
            <a:solidFill>
              <a:schemeClr val="tx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接连接符 91"/>
          <p:cNvCxnSpPr/>
          <p:nvPr userDrawn="1"/>
        </p:nvCxnSpPr>
        <p:spPr>
          <a:xfrm rot="5400000">
            <a:off x="6094415" y="-4505541"/>
            <a:ext cx="0" cy="12188825"/>
          </a:xfrm>
          <a:prstGeom prst="line">
            <a:avLst/>
          </a:prstGeom>
          <a:ln>
            <a:solidFill>
              <a:schemeClr val="tx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接连接符 92"/>
          <p:cNvCxnSpPr/>
          <p:nvPr userDrawn="1"/>
        </p:nvCxnSpPr>
        <p:spPr>
          <a:xfrm rot="5400000">
            <a:off x="6094415" y="-4343616"/>
            <a:ext cx="0" cy="12188825"/>
          </a:xfrm>
          <a:prstGeom prst="line">
            <a:avLst/>
          </a:prstGeom>
          <a:ln>
            <a:solidFill>
              <a:schemeClr val="tx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接连接符 93"/>
          <p:cNvCxnSpPr/>
          <p:nvPr userDrawn="1"/>
        </p:nvCxnSpPr>
        <p:spPr>
          <a:xfrm rot="5400000">
            <a:off x="6094415" y="-4181691"/>
            <a:ext cx="0" cy="12188825"/>
          </a:xfrm>
          <a:prstGeom prst="line">
            <a:avLst/>
          </a:prstGeom>
          <a:ln>
            <a:solidFill>
              <a:schemeClr val="tx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接连接符 94"/>
          <p:cNvCxnSpPr/>
          <p:nvPr userDrawn="1"/>
        </p:nvCxnSpPr>
        <p:spPr>
          <a:xfrm rot="5400000">
            <a:off x="6094415" y="-4019766"/>
            <a:ext cx="0" cy="12188825"/>
          </a:xfrm>
          <a:prstGeom prst="line">
            <a:avLst/>
          </a:prstGeom>
          <a:ln>
            <a:solidFill>
              <a:schemeClr val="tx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接连接符 95"/>
          <p:cNvCxnSpPr/>
          <p:nvPr userDrawn="1"/>
        </p:nvCxnSpPr>
        <p:spPr>
          <a:xfrm rot="5400000">
            <a:off x="6094415" y="-3857841"/>
            <a:ext cx="0" cy="12188825"/>
          </a:xfrm>
          <a:prstGeom prst="line">
            <a:avLst/>
          </a:prstGeom>
          <a:ln>
            <a:solidFill>
              <a:schemeClr val="tx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接连接符 96"/>
          <p:cNvCxnSpPr/>
          <p:nvPr userDrawn="1"/>
        </p:nvCxnSpPr>
        <p:spPr>
          <a:xfrm rot="5400000">
            <a:off x="6094415" y="-3695916"/>
            <a:ext cx="0" cy="12188825"/>
          </a:xfrm>
          <a:prstGeom prst="line">
            <a:avLst/>
          </a:prstGeom>
          <a:ln>
            <a:solidFill>
              <a:schemeClr val="tx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接连接符 97"/>
          <p:cNvCxnSpPr/>
          <p:nvPr userDrawn="1"/>
        </p:nvCxnSpPr>
        <p:spPr>
          <a:xfrm rot="5400000">
            <a:off x="6094415" y="-3533991"/>
            <a:ext cx="0" cy="12188825"/>
          </a:xfrm>
          <a:prstGeom prst="line">
            <a:avLst/>
          </a:prstGeom>
          <a:ln>
            <a:solidFill>
              <a:schemeClr val="tx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接连接符 98"/>
          <p:cNvCxnSpPr/>
          <p:nvPr userDrawn="1"/>
        </p:nvCxnSpPr>
        <p:spPr>
          <a:xfrm rot="5400000">
            <a:off x="6094415" y="-3372066"/>
            <a:ext cx="0" cy="12188825"/>
          </a:xfrm>
          <a:prstGeom prst="line">
            <a:avLst/>
          </a:prstGeom>
          <a:ln>
            <a:solidFill>
              <a:schemeClr val="tx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接连接符 99"/>
          <p:cNvCxnSpPr/>
          <p:nvPr userDrawn="1"/>
        </p:nvCxnSpPr>
        <p:spPr>
          <a:xfrm rot="5400000">
            <a:off x="6094415" y="-3210141"/>
            <a:ext cx="0" cy="12188825"/>
          </a:xfrm>
          <a:prstGeom prst="line">
            <a:avLst/>
          </a:prstGeom>
          <a:ln>
            <a:solidFill>
              <a:schemeClr val="tx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接连接符 100"/>
          <p:cNvCxnSpPr/>
          <p:nvPr userDrawn="1"/>
        </p:nvCxnSpPr>
        <p:spPr>
          <a:xfrm rot="5400000">
            <a:off x="6094415" y="-3048216"/>
            <a:ext cx="0" cy="12188825"/>
          </a:xfrm>
          <a:prstGeom prst="line">
            <a:avLst/>
          </a:prstGeom>
          <a:ln>
            <a:solidFill>
              <a:schemeClr val="tx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接连接符 101"/>
          <p:cNvCxnSpPr/>
          <p:nvPr userDrawn="1"/>
        </p:nvCxnSpPr>
        <p:spPr>
          <a:xfrm rot="5400000">
            <a:off x="6094415" y="-2886291"/>
            <a:ext cx="0" cy="12188825"/>
          </a:xfrm>
          <a:prstGeom prst="line">
            <a:avLst/>
          </a:prstGeom>
          <a:ln>
            <a:solidFill>
              <a:schemeClr val="tx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接连接符 102"/>
          <p:cNvCxnSpPr/>
          <p:nvPr userDrawn="1"/>
        </p:nvCxnSpPr>
        <p:spPr>
          <a:xfrm rot="5400000">
            <a:off x="6094415" y="-2724366"/>
            <a:ext cx="0" cy="12188825"/>
          </a:xfrm>
          <a:prstGeom prst="line">
            <a:avLst/>
          </a:prstGeom>
          <a:ln>
            <a:solidFill>
              <a:schemeClr val="tx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接连接符 103"/>
          <p:cNvCxnSpPr/>
          <p:nvPr userDrawn="1"/>
        </p:nvCxnSpPr>
        <p:spPr>
          <a:xfrm rot="5400000">
            <a:off x="6094415" y="-2562441"/>
            <a:ext cx="0" cy="12188825"/>
          </a:xfrm>
          <a:prstGeom prst="line">
            <a:avLst/>
          </a:prstGeom>
          <a:ln>
            <a:solidFill>
              <a:schemeClr val="tx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接连接符 104"/>
          <p:cNvCxnSpPr/>
          <p:nvPr userDrawn="1"/>
        </p:nvCxnSpPr>
        <p:spPr>
          <a:xfrm rot="5400000">
            <a:off x="6094415" y="-2400516"/>
            <a:ext cx="0" cy="12188825"/>
          </a:xfrm>
          <a:prstGeom prst="line">
            <a:avLst/>
          </a:prstGeom>
          <a:ln>
            <a:solidFill>
              <a:schemeClr val="tx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接连接符 105"/>
          <p:cNvCxnSpPr/>
          <p:nvPr userDrawn="1"/>
        </p:nvCxnSpPr>
        <p:spPr>
          <a:xfrm rot="5400000">
            <a:off x="6094415" y="-2238591"/>
            <a:ext cx="0" cy="12188825"/>
          </a:xfrm>
          <a:prstGeom prst="line">
            <a:avLst/>
          </a:prstGeom>
          <a:ln>
            <a:solidFill>
              <a:schemeClr val="tx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接连接符 106"/>
          <p:cNvCxnSpPr/>
          <p:nvPr userDrawn="1"/>
        </p:nvCxnSpPr>
        <p:spPr>
          <a:xfrm rot="5400000">
            <a:off x="6094415" y="-2076666"/>
            <a:ext cx="0" cy="12188825"/>
          </a:xfrm>
          <a:prstGeom prst="line">
            <a:avLst/>
          </a:prstGeom>
          <a:ln>
            <a:solidFill>
              <a:schemeClr val="tx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接连接符 107"/>
          <p:cNvCxnSpPr/>
          <p:nvPr userDrawn="1"/>
        </p:nvCxnSpPr>
        <p:spPr>
          <a:xfrm rot="5400000">
            <a:off x="6094415" y="-1914741"/>
            <a:ext cx="0" cy="12188825"/>
          </a:xfrm>
          <a:prstGeom prst="line">
            <a:avLst/>
          </a:prstGeom>
          <a:ln>
            <a:solidFill>
              <a:schemeClr val="tx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接连接符 108"/>
          <p:cNvCxnSpPr/>
          <p:nvPr userDrawn="1"/>
        </p:nvCxnSpPr>
        <p:spPr>
          <a:xfrm rot="5400000">
            <a:off x="6094415" y="-1752816"/>
            <a:ext cx="0" cy="12188825"/>
          </a:xfrm>
          <a:prstGeom prst="line">
            <a:avLst/>
          </a:prstGeom>
          <a:ln>
            <a:solidFill>
              <a:schemeClr val="tx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接连接符 109"/>
          <p:cNvCxnSpPr/>
          <p:nvPr userDrawn="1"/>
        </p:nvCxnSpPr>
        <p:spPr>
          <a:xfrm rot="5400000">
            <a:off x="6094415" y="-1590891"/>
            <a:ext cx="0" cy="12188825"/>
          </a:xfrm>
          <a:prstGeom prst="line">
            <a:avLst/>
          </a:prstGeom>
          <a:ln>
            <a:solidFill>
              <a:schemeClr val="tx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直接连接符 110"/>
          <p:cNvCxnSpPr/>
          <p:nvPr userDrawn="1"/>
        </p:nvCxnSpPr>
        <p:spPr>
          <a:xfrm rot="5400000">
            <a:off x="6094415" y="-1428966"/>
            <a:ext cx="0" cy="12188825"/>
          </a:xfrm>
          <a:prstGeom prst="line">
            <a:avLst/>
          </a:prstGeom>
          <a:ln>
            <a:solidFill>
              <a:schemeClr val="tx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接连接符 111"/>
          <p:cNvCxnSpPr/>
          <p:nvPr userDrawn="1"/>
        </p:nvCxnSpPr>
        <p:spPr>
          <a:xfrm rot="5400000">
            <a:off x="6094415" y="-1267041"/>
            <a:ext cx="0" cy="12188825"/>
          </a:xfrm>
          <a:prstGeom prst="line">
            <a:avLst/>
          </a:prstGeom>
          <a:ln>
            <a:solidFill>
              <a:schemeClr val="tx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直接连接符 112"/>
          <p:cNvCxnSpPr/>
          <p:nvPr userDrawn="1"/>
        </p:nvCxnSpPr>
        <p:spPr>
          <a:xfrm rot="5400000">
            <a:off x="6094415" y="-1105116"/>
            <a:ext cx="0" cy="12188825"/>
          </a:xfrm>
          <a:prstGeom prst="line">
            <a:avLst/>
          </a:prstGeom>
          <a:ln>
            <a:solidFill>
              <a:schemeClr val="tx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直接连接符 113"/>
          <p:cNvCxnSpPr/>
          <p:nvPr userDrawn="1"/>
        </p:nvCxnSpPr>
        <p:spPr>
          <a:xfrm rot="5400000">
            <a:off x="6094415" y="-943191"/>
            <a:ext cx="0" cy="12188825"/>
          </a:xfrm>
          <a:prstGeom prst="line">
            <a:avLst/>
          </a:prstGeom>
          <a:ln>
            <a:solidFill>
              <a:schemeClr val="tx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接连接符 114"/>
          <p:cNvCxnSpPr/>
          <p:nvPr userDrawn="1"/>
        </p:nvCxnSpPr>
        <p:spPr>
          <a:xfrm rot="5400000">
            <a:off x="6094415" y="-781266"/>
            <a:ext cx="0" cy="12188825"/>
          </a:xfrm>
          <a:prstGeom prst="line">
            <a:avLst/>
          </a:prstGeom>
          <a:ln>
            <a:solidFill>
              <a:schemeClr val="tx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直接连接符 115"/>
          <p:cNvCxnSpPr/>
          <p:nvPr userDrawn="1"/>
        </p:nvCxnSpPr>
        <p:spPr>
          <a:xfrm rot="5400000">
            <a:off x="6094415" y="-619341"/>
            <a:ext cx="0" cy="12188825"/>
          </a:xfrm>
          <a:prstGeom prst="line">
            <a:avLst/>
          </a:prstGeom>
          <a:ln>
            <a:solidFill>
              <a:schemeClr val="tx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直接连接符 116"/>
          <p:cNvCxnSpPr/>
          <p:nvPr userDrawn="1"/>
        </p:nvCxnSpPr>
        <p:spPr>
          <a:xfrm rot="5400000">
            <a:off x="6094415" y="-457416"/>
            <a:ext cx="0" cy="12188825"/>
          </a:xfrm>
          <a:prstGeom prst="line">
            <a:avLst/>
          </a:prstGeom>
          <a:ln>
            <a:solidFill>
              <a:schemeClr val="tx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直接连接符 117"/>
          <p:cNvCxnSpPr/>
          <p:nvPr userDrawn="1"/>
        </p:nvCxnSpPr>
        <p:spPr>
          <a:xfrm rot="5400000">
            <a:off x="6094415" y="-295491"/>
            <a:ext cx="0" cy="12188825"/>
          </a:xfrm>
          <a:prstGeom prst="line">
            <a:avLst/>
          </a:prstGeom>
          <a:ln>
            <a:solidFill>
              <a:schemeClr val="tx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直接连接符 118"/>
          <p:cNvCxnSpPr/>
          <p:nvPr userDrawn="1"/>
        </p:nvCxnSpPr>
        <p:spPr>
          <a:xfrm rot="5400000">
            <a:off x="6094415" y="-133566"/>
            <a:ext cx="0" cy="12188825"/>
          </a:xfrm>
          <a:prstGeom prst="line">
            <a:avLst/>
          </a:prstGeom>
          <a:ln>
            <a:solidFill>
              <a:schemeClr val="tx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直接连接符 119"/>
          <p:cNvCxnSpPr/>
          <p:nvPr userDrawn="1"/>
        </p:nvCxnSpPr>
        <p:spPr>
          <a:xfrm rot="5400000">
            <a:off x="6094415" y="28360"/>
            <a:ext cx="0" cy="12188825"/>
          </a:xfrm>
          <a:prstGeom prst="line">
            <a:avLst/>
          </a:prstGeom>
          <a:ln>
            <a:solidFill>
              <a:schemeClr val="tx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直接连接符 120"/>
          <p:cNvCxnSpPr/>
          <p:nvPr userDrawn="1"/>
        </p:nvCxnSpPr>
        <p:spPr>
          <a:xfrm rot="5400000">
            <a:off x="6094415" y="190285"/>
            <a:ext cx="0" cy="12188825"/>
          </a:xfrm>
          <a:prstGeom prst="line">
            <a:avLst/>
          </a:prstGeom>
          <a:ln>
            <a:solidFill>
              <a:schemeClr val="tx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直接连接符 121"/>
          <p:cNvCxnSpPr/>
          <p:nvPr userDrawn="1"/>
        </p:nvCxnSpPr>
        <p:spPr>
          <a:xfrm rot="5400000">
            <a:off x="6094415" y="352210"/>
            <a:ext cx="0" cy="12188825"/>
          </a:xfrm>
          <a:prstGeom prst="line">
            <a:avLst/>
          </a:prstGeom>
          <a:ln>
            <a:solidFill>
              <a:schemeClr val="tx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直接连接符 122"/>
          <p:cNvCxnSpPr/>
          <p:nvPr userDrawn="1"/>
        </p:nvCxnSpPr>
        <p:spPr>
          <a:xfrm rot="5400000">
            <a:off x="6094415" y="514135"/>
            <a:ext cx="0" cy="12188825"/>
          </a:xfrm>
          <a:prstGeom prst="line">
            <a:avLst/>
          </a:prstGeom>
          <a:ln>
            <a:solidFill>
              <a:schemeClr val="tx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直接连接符 123"/>
          <p:cNvCxnSpPr/>
          <p:nvPr userDrawn="1"/>
        </p:nvCxnSpPr>
        <p:spPr>
          <a:xfrm rot="5400000">
            <a:off x="6094415" y="676060"/>
            <a:ext cx="0" cy="12188825"/>
          </a:xfrm>
          <a:prstGeom prst="line">
            <a:avLst/>
          </a:prstGeom>
          <a:ln>
            <a:solidFill>
              <a:schemeClr val="tx1">
                <a:alpha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矩形 124"/>
          <p:cNvSpPr/>
          <p:nvPr userDrawn="1"/>
        </p:nvSpPr>
        <p:spPr>
          <a:xfrm>
            <a:off x="0" y="-1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  <a:alpha val="15000"/>
                </a:schemeClr>
              </a:gs>
              <a:gs pos="100000">
                <a:schemeClr val="tx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57" r:id="rId3"/>
    <p:sldLayoutId id="2147483658" r:id="rId4"/>
    <p:sldLayoutId id="2147483659" r:id="rId5"/>
    <p:sldLayoutId id="2147483660" r:id="rId6"/>
    <p:sldLayoutId id="2147483661" r:id="rId7"/>
    <p:sldLayoutId id="2147483662" r:id="rId8"/>
    <p:sldLayoutId id="2147483663" r:id="rId9"/>
    <p:sldLayoutId id="2147483664" r:id="rId10"/>
    <p:sldLayoutId id="2147483665" r:id="rId11"/>
    <p:sldLayoutId id="2147483666" r:id="rId12"/>
    <p:sldLayoutId id="2147483667" r:id="rId13"/>
    <p:sldLayoutId id="2147483668" r:id="rId14"/>
    <p:sldLayoutId id="2147483669" r:id="rId15"/>
    <p:sldLayoutId id="2147483670" r:id="rId16"/>
    <p:sldLayoutId id="2147483671" r:id="rId17"/>
    <p:sldLayoutId id="2147483672" r:id="rId18"/>
    <p:sldLayoutId id="2147483673" r:id="rId19"/>
    <p:sldLayoutId id="2147483674" r:id="rId20"/>
    <p:sldLayoutId id="2147483675" r:id="rId21"/>
    <p:sldLayoutId id="2147483676" r:id="rId22"/>
    <p:sldLayoutId id="2147483677" r:id="rId23"/>
    <p:sldLayoutId id="2147483678" r:id="rId24"/>
    <p:sldLayoutId id="2147483679" r:id="rId25"/>
    <p:sldLayoutId id="2147483680" r:id="rId26"/>
    <p:sldLayoutId id="2147483681" r:id="rId27"/>
    <p:sldLayoutId id="2147483682" r:id="rId28"/>
    <p:sldLayoutId id="2147483683" r:id="rId29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 panose="020B0603020202020204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7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90" indent="-269875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160" indent="-2159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205" indent="-2159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3860" indent="-2159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855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57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892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42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9.xml"/><Relationship Id="rId2" Type="http://schemas.openxmlformats.org/officeDocument/2006/relationships/image" Target="../media/image43.png"/><Relationship Id="rId1" Type="http://schemas.openxmlformats.org/officeDocument/2006/relationships/image" Target="../media/image1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2.xml"/><Relationship Id="rId7" Type="http://schemas.openxmlformats.org/officeDocument/2006/relationships/slideLayout" Target="../slideLayouts/slideLayout9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image" Target="../media/image14.png"/></Relationships>
</file>

<file path=ppt/slides/_rels/slide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9.xml"/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image" Target="../media/image14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49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5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51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52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53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54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55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56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24.png"/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9.xml"/><Relationship Id="rId3" Type="http://schemas.openxmlformats.org/officeDocument/2006/relationships/image" Target="../media/image21.png"/><Relationship Id="rId2" Type="http://schemas.openxmlformats.org/officeDocument/2006/relationships/image" Target="../media/image14.png"/><Relationship Id="rId1" Type="http://schemas.openxmlformats.org/officeDocument/2006/relationships/image" Target="../media/image20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1355346" y="815990"/>
            <a:ext cx="10020372" cy="1323439"/>
          </a:xfrm>
        </p:spPr>
        <p:txBody>
          <a:bodyPr/>
          <a:lstStyle/>
          <a:p>
            <a:r>
              <a:rPr lang="en-NZ" altLang="zh-CN" b="1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Bank Account System</a:t>
            </a:r>
            <a:endParaRPr lang="zh-CN" altLang="en-US" dirty="0">
              <a:sym typeface="Arial" panose="020B0604020202020204" pitchFamily="34" charset="0"/>
            </a:endParaRPr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1"/>
          </p:nvPr>
        </p:nvSpPr>
        <p:spPr>
          <a:xfrm>
            <a:off x="6895828" y="6101086"/>
            <a:ext cx="2402902" cy="307777"/>
          </a:xfrm>
        </p:spPr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Python OOP </a:t>
            </a:r>
            <a:r>
              <a:rPr lang="en-NZ" altLang="zh-CN" dirty="0"/>
              <a:t>Assignment 4 </a:t>
            </a:r>
            <a:endParaRPr lang="zh-CN" altLang="en-US" dirty="0"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2"/>
          </p:nvPr>
        </p:nvSpPr>
        <p:spPr>
          <a:xfrm>
            <a:off x="10736761" y="6101086"/>
            <a:ext cx="1277914" cy="307777"/>
          </a:xfrm>
        </p:spPr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2019 / 12 / 05</a:t>
            </a:r>
            <a:endParaRPr lang="zh-CN" altLang="en-US" dirty="0"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5" name="文本占位符 9"/>
          <p:cNvSpPr txBox="1"/>
          <p:nvPr/>
        </p:nvSpPr>
        <p:spPr>
          <a:xfrm>
            <a:off x="1887631" y="2905564"/>
            <a:ext cx="3289260" cy="2174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 panose="020B0604020202020204"/>
              <a:buNone/>
              <a:defRPr lang="zh-CN" altLang="en-US" sz="1400" kern="1200" cap="none" dirty="0" smtClean="0">
                <a:solidFill>
                  <a:schemeClr val="tx1">
                    <a:alpha val="8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 panose="020B0604020202020204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 panose="020B0604020202020204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 panose="020B0604020202020204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 panose="020B0604020202020204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 panose="020B0604020202020204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 panose="020B0604020202020204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 panose="020B0604020202020204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 panose="020B0604020202020204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dirty="0"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Team members:</a:t>
            </a:r>
            <a:endParaRPr lang="en-US" altLang="zh-CN" sz="2400" dirty="0"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endParaRPr lang="en-US" altLang="zh-CN" sz="2400" dirty="0"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r>
              <a:rPr lang="en-US" altLang="zh-CN" sz="1800" dirty="0"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Assess        </a:t>
            </a:r>
            <a:r>
              <a:rPr lang="en-US" altLang="zh-CN" sz="1800" dirty="0" err="1"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Yakira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     Eda </a:t>
            </a:r>
            <a:endParaRPr lang="en-US" altLang="zh-CN" sz="1800" dirty="0"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endParaRPr lang="en-US" altLang="zh-CN" sz="1800" dirty="0"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  <a:p>
            <a:r>
              <a:rPr lang="en-US" altLang="zh-CN" sz="1800" dirty="0"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Clark           Vicky       Luis</a:t>
            </a:r>
            <a:endParaRPr lang="en-US" altLang="zh-CN" sz="1800" dirty="0"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418580" y="2412365"/>
            <a:ext cx="4869180" cy="341503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</a:rPr>
              <a:t>+++++++++++++++++++++++++++++++++</a:t>
            </a: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</a:rPr>
              <a:t>++++++++</a:t>
            </a:r>
            <a:endParaRPr lang="zh-CN" altLang="en-US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/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</a:rPr>
              <a:t>+	         Team Member Table	</a:t>
            </a: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</a:rPr>
              <a:t>		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</a:rPr>
              <a:t>+</a:t>
            </a:r>
            <a:endParaRPr lang="zh-CN" altLang="en-US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/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</a:rPr>
              <a:t>+++++++++++++++++++++++++++++++++</a:t>
            </a: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</a:rPr>
              <a:t>++++++++</a:t>
            </a:r>
            <a:endParaRPr lang="zh-CN" altLang="en-US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/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</a:rPr>
              <a:t>+NAME:		</a:t>
            </a: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</a:rPr>
              <a:t>		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</a:rPr>
              <a:t>+WORK:      </a:t>
            </a: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</a:rPr>
              <a:t>		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</a:rPr>
              <a:t>+</a:t>
            </a:r>
            <a:endParaRPr lang="zh-CN" altLang="en-US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/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</a:rPr>
              <a:t>+++++++++++++++++++++++++++++++++</a:t>
            </a: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</a:rPr>
              <a:t>++++++++</a:t>
            </a:r>
            <a:endParaRPr lang="zh-CN" altLang="en-US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/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</a:rPr>
              <a:t>+Assass(leader):	+GUI </a:t>
            </a: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</a:rPr>
              <a:t>frame4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</a:rPr>
              <a:t>	</a:t>
            </a: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</a:rPr>
              <a:t>		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</a:rPr>
              <a:t>+</a:t>
            </a:r>
            <a:endParaRPr lang="zh-CN" altLang="en-US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/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</a:rPr>
              <a:t>+Yakira:		</a:t>
            </a: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</a:rPr>
              <a:t>	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</a:rPr>
              <a:t>+half the class		+</a:t>
            </a:r>
            <a:endParaRPr lang="zh-CN" altLang="en-US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/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</a:rPr>
              <a:t>+Vicky:		</a:t>
            </a: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</a:rPr>
              <a:t>		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</a:rPr>
              <a:t>+GUI frame1</a:t>
            </a: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</a:rPr>
              <a:t>		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</a:rPr>
              <a:t>	+</a:t>
            </a:r>
            <a:endParaRPr lang="zh-CN" altLang="en-US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/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</a:rPr>
              <a:t>+Luis:		</a:t>
            </a: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</a:rPr>
              <a:t>		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</a:rPr>
              <a:t>+GUI frame2	</a:t>
            </a: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</a:rPr>
              <a:t>		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</a:rPr>
              <a:t>+</a:t>
            </a:r>
            <a:endParaRPr lang="zh-CN" altLang="en-US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/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</a:rPr>
              <a:t>+Eda:	</a:t>
            </a: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</a:rPr>
              <a:t>		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</a:rPr>
              <a:t>	+GUI frame3</a:t>
            </a: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</a:rPr>
              <a:t>		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</a:rPr>
              <a:t>	+</a:t>
            </a:r>
            <a:endParaRPr lang="zh-CN" altLang="en-US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/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</a:rPr>
              <a:t>+Clark:		</a:t>
            </a: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</a:rPr>
              <a:t>		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</a:rPr>
              <a:t>+half the class		+</a:t>
            </a:r>
            <a:endParaRPr lang="zh-CN" altLang="en-US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/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</a:rPr>
              <a:t>+++++++++++++++++++++++++++++++++</a:t>
            </a: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</a:rPr>
              <a:t>++++++++</a:t>
            </a:r>
            <a:endParaRPr lang="en-US" altLang="zh-CN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电脑屏幕的截图&#10;&#10;描述已自动生成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745752"/>
            <a:ext cx="12033296" cy="6112248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016648" y="1223320"/>
            <a:ext cx="578104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Customers withdraw money from the bank</a:t>
            </a:r>
            <a:endParaRPr lang="zh-CN" altLang="en-US" sz="2000" dirty="0"/>
          </a:p>
        </p:txBody>
      </p:sp>
      <p:sp>
        <p:nvSpPr>
          <p:cNvPr id="3" name="文本框 2"/>
          <p:cNvSpPr txBox="1"/>
          <p:nvPr/>
        </p:nvSpPr>
        <p:spPr>
          <a:xfrm>
            <a:off x="6588415" y="5097859"/>
            <a:ext cx="501142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To read data.txt , and store the data </a:t>
            </a:r>
            <a:endParaRPr lang="en-US" altLang="zh-CN" sz="2000" dirty="0"/>
          </a:p>
          <a:p>
            <a:r>
              <a:rPr lang="en-US" altLang="zh-CN" sz="2000" dirty="0"/>
              <a:t>in the </a:t>
            </a:r>
            <a:r>
              <a:rPr lang="en-US" altLang="zh-CN" sz="2000" dirty="0" err="1"/>
              <a:t>Bank_account</a:t>
            </a:r>
            <a:endParaRPr lang="zh-CN" altLang="en-US" sz="2000" dirty="0"/>
          </a:p>
        </p:txBody>
      </p:sp>
      <p:sp>
        <p:nvSpPr>
          <p:cNvPr id="6" name="标题 1"/>
          <p:cNvSpPr txBox="1"/>
          <p:nvPr/>
        </p:nvSpPr>
        <p:spPr>
          <a:xfrm>
            <a:off x="0" y="0"/>
            <a:ext cx="6207760" cy="61722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 panose="020B0603020202020204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altLang="zh-CN" sz="3200" dirty="0">
                <a:effectLst/>
              </a:rPr>
              <a:t>The work  of </a:t>
            </a:r>
            <a:r>
              <a:rPr lang="en-US" altLang="zh-CN" sz="3200" dirty="0" err="1">
                <a:effectLst/>
              </a:rPr>
              <a:t>Yakira</a:t>
            </a:r>
            <a:endParaRPr lang="en-US" altLang="zh-CN" sz="3200" dirty="0"/>
          </a:p>
        </p:txBody>
      </p:sp>
    </p:spTree>
  </p:cSld>
  <p:clrMapOvr>
    <a:masterClrMapping/>
  </p:clrMapOvr>
  <p:transition>
    <p:cover dir="d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5090984" cy="61732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 panose="020B0603020202020204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altLang="zh-CN" sz="3200" dirty="0">
                <a:effectLst/>
              </a:rPr>
              <a:t>The work  of </a:t>
            </a:r>
            <a:r>
              <a:rPr lang="en-US" altLang="zh-CN" sz="3200" dirty="0" err="1">
                <a:effectLst/>
              </a:rPr>
              <a:t>Yakira</a:t>
            </a:r>
            <a:endParaRPr lang="en-US" altLang="zh-CN" sz="3200" dirty="0"/>
          </a:p>
        </p:txBody>
      </p:sp>
      <p:pic>
        <p:nvPicPr>
          <p:cNvPr id="5" name="图片 4" descr="截图里有图片&#10;&#10;描述已自动生成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678140"/>
            <a:ext cx="12192000" cy="4672556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362833" y="732235"/>
            <a:ext cx="54553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Write data that does not exist in the text </a:t>
            </a:r>
            <a:endParaRPr lang="en-US" altLang="zh-CN" sz="2400" dirty="0"/>
          </a:p>
          <a:p>
            <a:r>
              <a:rPr lang="en-US" altLang="zh-CN" sz="2400" dirty="0"/>
              <a:t>and check account id</a:t>
            </a:r>
            <a:endParaRPr lang="zh-CN" altLang="en-US" sz="24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hecker/>
      </p:transition>
    </mc:Choice>
    <mc:Fallback>
      <p:transition spd="slow">
        <p:checker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073" name="文本框 2"/>
          <p:cNvSpPr txBox="1"/>
          <p:nvPr/>
        </p:nvSpPr>
        <p:spPr>
          <a:xfrm>
            <a:off x="364173" y="277495"/>
            <a:ext cx="2374265" cy="64516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 algn="ctr"/>
            <a:r>
              <a:rPr lang="en-US" altLang="zh-CN" sz="3600">
                <a:solidFill>
                  <a:schemeClr val="tx1">
                    <a:lumMod val="85000"/>
                  </a:schemeClr>
                </a:solidFill>
                <a:latin typeface="Calisto MT (标题)" charset="0"/>
                <a:ea typeface="Yu Gothic UI Semibold" panose="020B0700000000000000" charset="-128"/>
                <a:cs typeface="Calisto MT (标题)" charset="0"/>
              </a:rPr>
              <a:t>introduce</a:t>
            </a:r>
            <a:endParaRPr lang="en-US" altLang="zh-CN" sz="3600">
              <a:solidFill>
                <a:schemeClr val="tx1">
                  <a:lumMod val="85000"/>
                </a:schemeClr>
              </a:solidFill>
              <a:latin typeface="Calisto MT (标题)" charset="0"/>
              <a:ea typeface="Yu Gothic UI Semibold" panose="020B0700000000000000" charset="-128"/>
              <a:cs typeface="Calisto MT (标题)" charset="0"/>
            </a:endParaRPr>
          </a:p>
        </p:txBody>
      </p:sp>
      <p:sp>
        <p:nvSpPr>
          <p:cNvPr id="3075" name="文本框 4"/>
          <p:cNvSpPr txBox="1"/>
          <p:nvPr/>
        </p:nvSpPr>
        <p:spPr>
          <a:xfrm>
            <a:off x="1179195" y="1977390"/>
            <a:ext cx="4763135" cy="353822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en-US" altLang="zh-CN" sz="2800">
                <a:latin typeface="Calisto MT (正文)" charset="0"/>
                <a:ea typeface="宋体" panose="02010600030101010101" pitchFamily="2" charset="-122"/>
                <a:cs typeface="Calisto MT (正文)" charset="0"/>
              </a:rPr>
              <a:t>name: Clark</a:t>
            </a:r>
            <a:endParaRPr lang="en-US" altLang="zh-CN" sz="2800">
              <a:latin typeface="Calisto MT (正文)" charset="0"/>
              <a:ea typeface="宋体" panose="02010600030101010101" pitchFamily="2" charset="-122"/>
              <a:cs typeface="Calisto MT (正文)" charset="0"/>
            </a:endParaRPr>
          </a:p>
          <a:p>
            <a:r>
              <a:rPr lang="en-US" altLang="zh-CN" sz="2800">
                <a:latin typeface="Calisto MT (正文)" charset="0"/>
                <a:ea typeface="宋体" panose="02010600030101010101" pitchFamily="2" charset="-122"/>
                <a:cs typeface="Calisto MT (正文)" charset="0"/>
              </a:rPr>
              <a:t>class: net182</a:t>
            </a:r>
            <a:endParaRPr lang="en-US" altLang="zh-CN" sz="2800">
              <a:latin typeface="Calisto MT (正文)" charset="0"/>
              <a:ea typeface="宋体" panose="02010600030101010101" pitchFamily="2" charset="-122"/>
              <a:cs typeface="Calisto MT (正文)" charset="0"/>
            </a:endParaRPr>
          </a:p>
          <a:p>
            <a:r>
              <a:rPr lang="en-US" altLang="zh-CN" sz="2800">
                <a:latin typeface="Calisto MT (正文)" charset="0"/>
                <a:ea typeface="宋体" panose="02010600030101010101" pitchFamily="2" charset="-122"/>
                <a:cs typeface="Calisto MT (正文)" charset="0"/>
              </a:rPr>
              <a:t>ID</a:t>
            </a:r>
            <a:r>
              <a:rPr lang="zh-CN" altLang="en-US" sz="2800">
                <a:latin typeface="Calisto MT (正文)" charset="0"/>
                <a:ea typeface="宋体" panose="02010600030101010101" pitchFamily="2" charset="-122"/>
                <a:cs typeface="Calisto MT (正文)" charset="0"/>
              </a:rPr>
              <a:t>：</a:t>
            </a:r>
            <a:endParaRPr lang="zh-CN" altLang="en-US" sz="2800">
              <a:latin typeface="Calisto MT (正文)" charset="0"/>
              <a:ea typeface="宋体" panose="02010600030101010101" pitchFamily="2" charset="-122"/>
              <a:cs typeface="Calisto MT (正文)" charset="0"/>
            </a:endParaRPr>
          </a:p>
          <a:p>
            <a:r>
              <a:rPr lang="en-US" altLang="zh-CN" sz="2800">
                <a:latin typeface="Calisto MT (正文)" charset="0"/>
                <a:ea typeface="宋体" panose="02010600030101010101" pitchFamily="2" charset="-122"/>
                <a:cs typeface="Calisto MT (正文)" charset="0"/>
              </a:rPr>
              <a:t>201810701580047</a:t>
            </a:r>
            <a:endParaRPr lang="en-US" altLang="zh-CN" sz="2800">
              <a:latin typeface="Calisto MT (正文)" charset="0"/>
              <a:ea typeface="宋体" panose="02010600030101010101" pitchFamily="2" charset="-122"/>
              <a:cs typeface="Calisto MT (正文)" charset="0"/>
            </a:endParaRPr>
          </a:p>
          <a:p>
            <a:r>
              <a:rPr lang="en-US" altLang="zh-CN" sz="2800">
                <a:latin typeface="Calisto MT (正文)" charset="0"/>
                <a:ea typeface="宋体" panose="02010600030101010101" pitchFamily="2" charset="-122"/>
                <a:cs typeface="Calisto MT (正文)" charset="0"/>
              </a:rPr>
              <a:t>group: 3</a:t>
            </a:r>
            <a:endParaRPr lang="en-US" altLang="zh-CN" sz="2800">
              <a:latin typeface="Calisto MT (正文)" charset="0"/>
              <a:ea typeface="宋体" panose="02010600030101010101" pitchFamily="2" charset="-122"/>
              <a:cs typeface="Calisto MT (正文)" charset="0"/>
            </a:endParaRPr>
          </a:p>
          <a:p>
            <a:r>
              <a:rPr lang="en-US" altLang="zh-CN" sz="2800">
                <a:latin typeface="Calisto MT (正文)" charset="0"/>
                <a:ea typeface="宋体" panose="02010600030101010101" pitchFamily="2" charset="-122"/>
                <a:cs typeface="Calisto MT (正文)" charset="0"/>
              </a:rPr>
              <a:t>work: the half class method</a:t>
            </a:r>
            <a:endParaRPr lang="en-US" altLang="zh-CN" sz="2800">
              <a:latin typeface="Calisto MT (正文)" charset="0"/>
              <a:ea typeface="宋体" panose="02010600030101010101" pitchFamily="2" charset="-122"/>
              <a:cs typeface="Calisto MT (正文)" charset="0"/>
            </a:endParaRPr>
          </a:p>
          <a:p>
            <a:r>
              <a:rPr lang="en-US" altLang="zh-CN" sz="2800">
                <a:latin typeface="Calisto MT (正文)" charset="0"/>
                <a:ea typeface="宋体" panose="02010600030101010101" pitchFamily="2" charset="-122"/>
                <a:cs typeface="Calisto MT (正文)" charset="0"/>
              </a:rPr>
              <a:t>(from 80 to 161 lines)</a:t>
            </a:r>
            <a:endParaRPr lang="en-US" altLang="zh-CN" sz="2800">
              <a:latin typeface="Calisto MT (正文)" charset="0"/>
              <a:ea typeface="宋体" panose="02010600030101010101" pitchFamily="2" charset="-122"/>
              <a:cs typeface="Calisto MT (正文)" charset="0"/>
            </a:endParaRPr>
          </a:p>
        </p:txBody>
      </p:sp>
    </p:spTree>
  </p:cSld>
  <p:clrMapOvr>
    <a:masterClrMapping/>
  </p:clrMapOvr>
  <p:transition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097" name="文本框 1"/>
          <p:cNvSpPr txBox="1"/>
          <p:nvPr/>
        </p:nvSpPr>
        <p:spPr>
          <a:xfrm>
            <a:off x="142558" y="133350"/>
            <a:ext cx="3729355" cy="64516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 algn="ctr"/>
            <a:r>
              <a:rPr lang="en-US" altLang="zh-CN" sz="3600">
                <a:solidFill>
                  <a:schemeClr val="tx1">
                    <a:lumMod val="85000"/>
                  </a:schemeClr>
                </a:solidFill>
                <a:latin typeface="Calisto MT (标题)" charset="0"/>
                <a:ea typeface="Yu Gothic UI Semibold" panose="020B0700000000000000" charset="-128"/>
                <a:cs typeface="Calisto MT (标题)" charset="0"/>
              </a:rPr>
              <a:t>This is my part</a:t>
            </a:r>
            <a:endParaRPr lang="en-US" altLang="zh-CN" sz="3600">
              <a:solidFill>
                <a:schemeClr val="tx1">
                  <a:lumMod val="85000"/>
                </a:schemeClr>
              </a:solidFill>
              <a:latin typeface="Calisto MT (标题)" charset="0"/>
              <a:ea typeface="Yu Gothic UI Semibold" panose="020B0700000000000000" charset="-128"/>
              <a:cs typeface="Calisto MT (标题)" charset="0"/>
            </a:endParaRPr>
          </a:p>
        </p:txBody>
      </p:sp>
      <p:pic>
        <p:nvPicPr>
          <p:cNvPr id="4098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03680" y="991870"/>
            <a:ext cx="7926070" cy="526923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rcRect t="-2637" r="7829" b="-801"/>
          <a:stretch>
            <a:fillRect/>
          </a:stretch>
        </p:blipFill>
        <p:spPr>
          <a:xfrm>
            <a:off x="1961515" y="1069975"/>
            <a:ext cx="7768590" cy="53498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5215" y="1497330"/>
            <a:ext cx="7686040" cy="510984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121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025" y="913765"/>
            <a:ext cx="9698355" cy="432816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122" name="文本框 2"/>
          <p:cNvSpPr txBox="1"/>
          <p:nvPr/>
        </p:nvSpPr>
        <p:spPr>
          <a:xfrm>
            <a:off x="72073" y="77788"/>
            <a:ext cx="4595495" cy="70675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en-US" altLang="zh-CN" sz="3600">
                <a:solidFill>
                  <a:schemeClr val="tx1">
                    <a:lumMod val="85000"/>
                  </a:schemeClr>
                </a:solidFill>
                <a:latin typeface="Calisto MT (标题)" charset="0"/>
                <a:ea typeface="Yu Gothic UI Semibold" panose="020B0700000000000000" charset="-128"/>
                <a:cs typeface="Calisto MT (标题)" charset="0"/>
              </a:rPr>
              <a:t>put and</a:t>
            </a:r>
            <a:r>
              <a:rPr lang="en-US" altLang="zh-CN" sz="3600">
                <a:solidFill>
                  <a:schemeClr val="tx1">
                    <a:lumMod val="85000"/>
                  </a:schemeClr>
                </a:solidFill>
                <a:latin typeface="Calisto MT (标题)" charset="0"/>
                <a:ea typeface="Yu Gothic UI Semibold" panose="020B0700000000000000" charset="-128"/>
                <a:cs typeface="Calisto MT (标题)" charset="0"/>
              </a:rPr>
              <a:t> get money</a:t>
            </a:r>
            <a:endParaRPr lang="en-US" altLang="zh-CN" sz="4000">
              <a:latin typeface="Yu Gothic UI Semibold" panose="020B0700000000000000" charset="-128"/>
              <a:ea typeface="Yu Gothic UI Semibold" panose="020B0700000000000000" charset="-128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155065" y="5660073"/>
            <a:ext cx="9883775" cy="4603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 algn="l">
              <a:buClrTx/>
              <a:buSzTx/>
              <a:buFontTx/>
            </a:pPr>
            <a:r>
              <a:rPr lang="en-US" altLang="zh-CN" sz="2400">
                <a:solidFill>
                  <a:schemeClr val="tx1">
                    <a:lumMod val="85000"/>
                  </a:schemeClr>
                </a:solidFill>
                <a:latin typeface="Calisto MT (标题)" charset="0"/>
                <a:ea typeface="Yu Gothic UI Semibold" panose="020B0700000000000000" charset="-128"/>
                <a:cs typeface="Calisto MT (标题)" charset="0"/>
              </a:rPr>
              <a:t>this part's function is change the amount of money in data.txt </a:t>
            </a:r>
            <a:endParaRPr lang="en-US" altLang="zh-CN" sz="2400">
              <a:solidFill>
                <a:schemeClr val="tx1">
                  <a:lumMod val="85000"/>
                </a:schemeClr>
              </a:solidFill>
              <a:latin typeface="Calisto MT (标题)" charset="0"/>
              <a:ea typeface="Yu Gothic UI Semibold" panose="020B0700000000000000" charset="-128"/>
              <a:cs typeface="Calisto MT (标题)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0" y="913765"/>
            <a:ext cx="9698355" cy="43275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145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75" y="1025525"/>
            <a:ext cx="8223250" cy="48069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146" name="文本框 3"/>
          <p:cNvSpPr txBox="1"/>
          <p:nvPr/>
        </p:nvSpPr>
        <p:spPr>
          <a:xfrm>
            <a:off x="123825" y="103188"/>
            <a:ext cx="6116320" cy="70675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en-US" altLang="zh-CN" sz="3600">
                <a:solidFill>
                  <a:schemeClr val="tx1">
                    <a:lumMod val="85000"/>
                  </a:schemeClr>
                </a:solidFill>
                <a:latin typeface="Calisto MT (标题)" charset="0"/>
                <a:ea typeface="Yu Gothic UI Semibold" panose="020B0700000000000000" charset="-128"/>
                <a:cs typeface="Calisto MT (标题)" charset="0"/>
              </a:rPr>
              <a:t>show biggest information</a:t>
            </a:r>
            <a:endParaRPr lang="en-US" altLang="zh-CN" sz="40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147" name="文本框 4"/>
          <p:cNvSpPr txBox="1"/>
          <p:nvPr/>
        </p:nvSpPr>
        <p:spPr>
          <a:xfrm>
            <a:off x="8333740" y="2459990"/>
            <a:ext cx="3994785" cy="193802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en-US" altLang="zh-CN" sz="2400">
                <a:solidFill>
                  <a:schemeClr val="tx1">
                    <a:lumMod val="85000"/>
                  </a:schemeClr>
                </a:solidFill>
                <a:latin typeface="Calisto MT (标题)" charset="0"/>
                <a:ea typeface="Yu Gothic UI Semibold" panose="020B0700000000000000" charset="-128"/>
                <a:cs typeface="Calisto MT (标题)" charset="0"/>
              </a:rPr>
              <a:t>this part I use the same way to finish it </a:t>
            </a:r>
            <a:r>
              <a:rPr lang="zh-CN" altLang="en-US" sz="2400">
                <a:solidFill>
                  <a:schemeClr val="tx1">
                    <a:lumMod val="85000"/>
                  </a:schemeClr>
                </a:solidFill>
                <a:latin typeface="Calisto MT (标题)" charset="0"/>
                <a:ea typeface="宋体" panose="02010600030101010101" pitchFamily="2" charset="-122"/>
                <a:cs typeface="Calisto MT (标题)" charset="0"/>
              </a:rPr>
              <a:t>：</a:t>
            </a:r>
            <a:endParaRPr lang="en-US" altLang="zh-CN" sz="2400">
              <a:solidFill>
                <a:schemeClr val="tx1">
                  <a:lumMod val="85000"/>
                </a:schemeClr>
              </a:solidFill>
              <a:latin typeface="Calisto MT (标题)" charset="0"/>
              <a:ea typeface="Yu Gothic UI Semibold" panose="020B0700000000000000" charset="-128"/>
              <a:cs typeface="Calisto MT (标题)" charset="0"/>
            </a:endParaRPr>
          </a:p>
          <a:p>
            <a:r>
              <a:rPr lang="en-US" altLang="zh-CN" sz="2400">
                <a:solidFill>
                  <a:schemeClr val="tx1">
                    <a:lumMod val="85000"/>
                  </a:schemeClr>
                </a:solidFill>
                <a:latin typeface="Calisto MT (标题)" charset="0"/>
                <a:ea typeface="Yu Gothic UI Semibold" panose="020B0700000000000000" charset="-128"/>
                <a:cs typeface="Calisto MT (标题)" charset="0"/>
              </a:rPr>
              <a:t>    1.for loop check biggest information</a:t>
            </a:r>
            <a:endParaRPr lang="en-US" altLang="zh-CN" sz="2400">
              <a:solidFill>
                <a:schemeClr val="tx1">
                  <a:lumMod val="85000"/>
                </a:schemeClr>
              </a:solidFill>
              <a:latin typeface="Calisto MT (标题)" charset="0"/>
              <a:ea typeface="Yu Gothic UI Semibold" panose="020B0700000000000000" charset="-128"/>
              <a:cs typeface="Calisto MT (标题)" charset="0"/>
            </a:endParaRPr>
          </a:p>
          <a:p>
            <a:r>
              <a:rPr lang="en-US" altLang="zh-CN" sz="2400">
                <a:solidFill>
                  <a:schemeClr val="tx1">
                    <a:lumMod val="85000"/>
                  </a:schemeClr>
                </a:solidFill>
                <a:latin typeface="Calisto MT (标题)" charset="0"/>
                <a:ea typeface="Yu Gothic UI Semibold" panose="020B0700000000000000" charset="-128"/>
                <a:cs typeface="Calisto MT (标题)" charset="0"/>
              </a:rPr>
              <a:t>    2.output the data</a:t>
            </a:r>
            <a:endParaRPr lang="en-US" altLang="zh-CN" sz="2400">
              <a:solidFill>
                <a:schemeClr val="tx1">
                  <a:lumMod val="85000"/>
                </a:schemeClr>
              </a:solidFill>
              <a:latin typeface="Calisto MT (标题)" charset="0"/>
              <a:ea typeface="Yu Gothic UI Semibold" panose="020B0700000000000000" charset="-128"/>
              <a:cs typeface="Calisto MT (标题)" charset="0"/>
            </a:endParaRPr>
          </a:p>
        </p:txBody>
      </p:sp>
    </p:spTree>
  </p:cSld>
  <p:clrMapOvr>
    <a:masterClrMapping/>
  </p:clrMapOvr>
  <p:transition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2" dur="1000"/>
                                        <p:tgtEl>
                                          <p:spTgt spid="6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8193" name="图片 1"/>
          <p:cNvPicPr>
            <a:picLocks noChangeAspect="1"/>
          </p:cNvPicPr>
          <p:nvPr/>
        </p:nvPicPr>
        <p:blipFill>
          <a:blip r:embed="rId1"/>
          <a:srcRect l="211" t="18112"/>
          <a:stretch>
            <a:fillRect/>
          </a:stretch>
        </p:blipFill>
        <p:spPr>
          <a:xfrm>
            <a:off x="25400" y="1059815"/>
            <a:ext cx="10276205" cy="400939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194" name="文本框 2"/>
          <p:cNvSpPr txBox="1"/>
          <p:nvPr/>
        </p:nvSpPr>
        <p:spPr>
          <a:xfrm>
            <a:off x="25083" y="93345"/>
            <a:ext cx="4619625" cy="70675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en-US" altLang="zh-CN" sz="3600">
                <a:solidFill>
                  <a:schemeClr val="tx1">
                    <a:lumMod val="85000"/>
                  </a:schemeClr>
                </a:solidFill>
                <a:latin typeface="Calisto MT (标题)" charset="0"/>
                <a:ea typeface="Yu Gothic UI Semibold" panose="020B0700000000000000" charset="-128"/>
                <a:cs typeface="Calisto MT (标题)" charset="0"/>
              </a:rPr>
              <a:t>parametric method</a:t>
            </a:r>
            <a:endParaRPr lang="en-US" altLang="zh-CN" sz="4000">
              <a:latin typeface="Yu Gothic UI Semibold" panose="020B0700000000000000" charset="-128"/>
              <a:ea typeface="Yu Gothic UI Semibold" panose="020B0700000000000000" charset="-128"/>
            </a:endParaRPr>
          </a:p>
        </p:txBody>
      </p:sp>
      <p:sp>
        <p:nvSpPr>
          <p:cNvPr id="8195" name="文本框 3"/>
          <p:cNvSpPr txBox="1"/>
          <p:nvPr/>
        </p:nvSpPr>
        <p:spPr>
          <a:xfrm>
            <a:off x="967740" y="5664200"/>
            <a:ext cx="9272905" cy="82994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en-US" altLang="zh-CN" sz="2400">
                <a:solidFill>
                  <a:schemeClr val="tx1">
                    <a:lumMod val="85000"/>
                  </a:schemeClr>
                </a:solidFill>
                <a:latin typeface="Calisto MT (标题)" charset="0"/>
                <a:ea typeface="Yu Gothic UI Semibold" panose="020B0700000000000000" charset="-128"/>
                <a:cs typeface="Calisto MT (标题)" charset="0"/>
              </a:rPr>
              <a:t>all of this part's method. They need user enter parameter to carry out the method  </a:t>
            </a:r>
            <a:r>
              <a:rPr lang="en-US" altLang="zh-CN" sz="2400">
                <a:latin typeface="Yu Gothic UI Semibold" panose="020B0700000000000000" charset="-128"/>
                <a:ea typeface="Yu Gothic UI Semibold" panose="020B0700000000000000" charset="-128"/>
              </a:rPr>
              <a:t> </a:t>
            </a:r>
            <a:endParaRPr lang="en-US" altLang="zh-CN" sz="2400">
              <a:latin typeface="Yu Gothic UI Semibold" panose="020B0700000000000000" charset="-128"/>
              <a:ea typeface="Yu Gothic UI Semibold" panose="020B0700000000000000" charset="-128"/>
            </a:endParaRPr>
          </a:p>
        </p:txBody>
      </p:sp>
    </p:spTree>
  </p:cSld>
  <p:clrMapOvr>
    <a:masterClrMapping/>
  </p:clrMapOvr>
  <p:transition>
    <p:randomBar dir="vert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9217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050" y="793750"/>
            <a:ext cx="10099675" cy="438023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218" name="文本框 2"/>
          <p:cNvSpPr txBox="1"/>
          <p:nvPr/>
        </p:nvSpPr>
        <p:spPr>
          <a:xfrm>
            <a:off x="19050" y="93345"/>
            <a:ext cx="4938395" cy="70675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en-US" altLang="zh-CN" sz="3600">
                <a:solidFill>
                  <a:schemeClr val="tx1">
                    <a:lumMod val="85000"/>
                  </a:schemeClr>
                </a:solidFill>
                <a:latin typeface="Calisto MT (标题)" charset="0"/>
                <a:ea typeface="Yu Gothic UI Semibold" panose="020B0700000000000000" charset="-128"/>
                <a:cs typeface="Calisto MT (标题)" charset="0"/>
              </a:rPr>
              <a:t>most simple method</a:t>
            </a:r>
            <a:endParaRPr lang="en-US" altLang="zh-CN" sz="4000">
              <a:latin typeface="Yu Gothic UI Semibold" panose="020B0700000000000000" charset="-128"/>
              <a:ea typeface="Yu Gothic UI Semibold" panose="020B0700000000000000" charset="-128"/>
            </a:endParaRPr>
          </a:p>
        </p:txBody>
      </p:sp>
      <p:sp>
        <p:nvSpPr>
          <p:cNvPr id="9219" name="文本框 3"/>
          <p:cNvSpPr txBox="1"/>
          <p:nvPr/>
        </p:nvSpPr>
        <p:spPr>
          <a:xfrm>
            <a:off x="1461770" y="5739765"/>
            <a:ext cx="9601200" cy="82994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r>
              <a:rPr lang="en-US" altLang="zh-CN" sz="2400">
                <a:solidFill>
                  <a:schemeClr val="tx1">
                    <a:lumMod val="85000"/>
                  </a:schemeClr>
                </a:solidFill>
                <a:latin typeface="Calisto MT (标题)" charset="0"/>
                <a:ea typeface="Yu Gothic UI Semibold" panose="020B0700000000000000" charset="-128"/>
                <a:cs typeface="Calisto MT (标题)" charset="0"/>
              </a:rPr>
              <a:t>this part I just need use global parameter, read_data(),wirte_data()   part of assass work</a:t>
            </a:r>
            <a:endParaRPr lang="en-US" altLang="zh-CN" sz="2400">
              <a:solidFill>
                <a:schemeClr val="tx1">
                  <a:lumMod val="85000"/>
                </a:schemeClr>
              </a:solidFill>
              <a:latin typeface="Calisto MT (标题)" charset="0"/>
              <a:ea typeface="Yu Gothic UI Semibold" panose="020B0700000000000000" charset="-128"/>
              <a:cs typeface="Calisto MT (标题)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2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2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2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4" dur="2000"/>
                                        <p:tgtEl>
                                          <p:spTgt spid="9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1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803910" y="673100"/>
            <a:ext cx="295021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 dirty="0">
                <a:solidFill>
                  <a:schemeClr val="accent6">
                    <a:lumMod val="40000"/>
                    <a:lumOff val="60000"/>
                  </a:schemeClr>
                </a:solidFill>
                <a:sym typeface="+mn-ea"/>
              </a:rPr>
              <a:t>Introduce</a:t>
            </a:r>
            <a:endParaRPr lang="zh-CN" altLang="en-US" sz="3600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  <a:p>
            <a:endParaRPr lang="zh-CN" altLang="en-US" sz="3600"/>
          </a:p>
        </p:txBody>
      </p:sp>
      <p:sp>
        <p:nvSpPr>
          <p:cNvPr id="3" name="文本框 2"/>
          <p:cNvSpPr txBox="1"/>
          <p:nvPr/>
        </p:nvSpPr>
        <p:spPr>
          <a:xfrm>
            <a:off x="882015" y="1911350"/>
            <a:ext cx="4847590" cy="35382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dirty="0">
                <a:sym typeface="+mn-ea"/>
              </a:rPr>
              <a:t>Name:Vicky</a:t>
            </a:r>
            <a:endParaRPr lang="en-US" altLang="zh-CN" sz="2800" dirty="0"/>
          </a:p>
          <a:p>
            <a:r>
              <a:rPr lang="en-US" altLang="zh-CN" sz="2800" dirty="0">
                <a:sym typeface="+mn-ea"/>
              </a:rPr>
              <a:t>ID: </a:t>
            </a:r>
            <a:r>
              <a:rPr lang="en-US" altLang="zh-CN" sz="2800" dirty="0" smtClean="0">
                <a:sym typeface="+mn-ea"/>
              </a:rPr>
              <a:t>201810701580032</a:t>
            </a:r>
            <a:endParaRPr lang="en-US" altLang="zh-CN" sz="2800" dirty="0"/>
          </a:p>
          <a:p>
            <a:r>
              <a:rPr lang="en-US" altLang="zh-CN" sz="2800" dirty="0">
                <a:sym typeface="+mn-ea"/>
              </a:rPr>
              <a:t>Class: Net182</a:t>
            </a:r>
            <a:endParaRPr lang="en-US" altLang="zh-CN" sz="2800" dirty="0"/>
          </a:p>
          <a:p>
            <a:r>
              <a:rPr lang="en-US" altLang="zh-CN" sz="2800" dirty="0">
                <a:sym typeface="+mn-ea"/>
              </a:rPr>
              <a:t>Group: 3</a:t>
            </a:r>
            <a:endParaRPr lang="en-US" altLang="zh-CN" sz="2800" dirty="0"/>
          </a:p>
          <a:p>
            <a:r>
              <a:rPr lang="en-US" altLang="zh-CN" sz="2800" dirty="0">
                <a:sym typeface="+mn-ea"/>
              </a:rPr>
              <a:t>Work: </a:t>
            </a:r>
            <a:r>
              <a:rPr lang="en-US" altLang="zh-CN" sz="2800" dirty="0" smtClean="0">
                <a:sym typeface="+mn-ea"/>
              </a:rPr>
              <a:t>Frame1</a:t>
            </a:r>
            <a:endParaRPr lang="en-US" altLang="zh-CN" sz="2800" dirty="0"/>
          </a:p>
          <a:p>
            <a:r>
              <a:rPr lang="en-US" altLang="zh-CN" sz="2800" dirty="0" smtClean="0">
                <a:sym typeface="+mn-ea"/>
              </a:rPr>
              <a:t>(from 11 to 73 lines</a:t>
            </a:r>
            <a:endParaRPr lang="en-US" altLang="zh-CN" sz="2800" dirty="0" smtClean="0"/>
          </a:p>
          <a:p>
            <a:r>
              <a:rPr lang="en-US" altLang="zh-CN" sz="2800" dirty="0" smtClean="0">
                <a:sym typeface="+mn-ea"/>
              </a:rPr>
              <a:t>from 126 </a:t>
            </a:r>
            <a:r>
              <a:rPr lang="en-US" altLang="zh-CN" sz="2800" dirty="0">
                <a:sym typeface="+mn-ea"/>
              </a:rPr>
              <a:t>to </a:t>
            </a:r>
            <a:r>
              <a:rPr lang="en-US" altLang="zh-CN" sz="2800" dirty="0" smtClean="0">
                <a:sym typeface="+mn-ea"/>
              </a:rPr>
              <a:t>141 </a:t>
            </a:r>
            <a:r>
              <a:rPr lang="en-US" altLang="zh-CN" sz="2800" dirty="0">
                <a:sym typeface="+mn-ea"/>
              </a:rPr>
              <a:t>lines)</a:t>
            </a:r>
            <a:endParaRPr lang="en-US" altLang="zh-CN" sz="2800" dirty="0"/>
          </a:p>
          <a:p>
            <a:endParaRPr lang="zh-CN" altLang="en-US" sz="28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4970" y="429260"/>
            <a:ext cx="8085455" cy="625983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2180590" y="631825"/>
            <a:ext cx="252349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>
                <a:solidFill>
                  <a:schemeClr val="tx1">
                    <a:lumMod val="85000"/>
                  </a:schemeClr>
                </a:solidFill>
                <a:latin typeface="Calisto MT (正文)" charset="0"/>
                <a:cs typeface="Calisto MT (正文)" charset="0"/>
              </a:rPr>
              <a:t>The global variable</a:t>
            </a:r>
            <a:endParaRPr lang="zh-CN" altLang="en-US" sz="1600">
              <a:solidFill>
                <a:schemeClr val="tx1">
                  <a:lumMod val="85000"/>
                </a:schemeClr>
              </a:solidFill>
              <a:latin typeface="Calisto MT (正文)" charset="0"/>
              <a:cs typeface="Calisto MT (正文)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quarter" idx="11"/>
          </p:nvPr>
        </p:nvSpPr>
        <p:spPr>
          <a:xfrm>
            <a:off x="6065843" y="1739762"/>
            <a:ext cx="5305183" cy="739986"/>
          </a:xfrm>
        </p:spPr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T</a:t>
            </a:r>
            <a:r>
              <a:rPr lang="en-US" altLang="zh-CN" dirty="0"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he Functional Requirement</a:t>
            </a:r>
            <a:endParaRPr lang="zh-CN" altLang="en-US" dirty="0"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</p:nvPr>
        </p:nvSpPr>
        <p:spPr>
          <a:xfrm>
            <a:off x="6096000" y="2968466"/>
            <a:ext cx="5305183" cy="830997"/>
          </a:xfrm>
        </p:spPr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ea typeface="微软雅黑" panose="020B0503020204020204" charset="-122"/>
              </a:rPr>
              <a:t>Everyone’s Work Part</a:t>
            </a:r>
            <a:endParaRPr lang="zh-CN" altLang="en-US" dirty="0"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6"/>
          </p:nvPr>
        </p:nvSpPr>
        <p:spPr>
          <a:xfrm>
            <a:off x="6065843" y="4129578"/>
            <a:ext cx="4377368" cy="461665"/>
          </a:xfrm>
        </p:spPr>
        <p:txBody>
          <a:bodyPr/>
          <a:lstStyle/>
          <a:p>
            <a:endParaRPr lang="zh-CN" altLang="en-US" dirty="0"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9" name="任意多边形: 形状 18"/>
          <p:cNvSpPr/>
          <p:nvPr/>
        </p:nvSpPr>
        <p:spPr>
          <a:xfrm rot="10623574">
            <a:off x="5401262" y="296723"/>
            <a:ext cx="241106" cy="224243"/>
          </a:xfrm>
          <a:custGeom>
            <a:avLst/>
            <a:gdLst>
              <a:gd name="connsiteX0" fmla="*/ 232896 w 465791"/>
              <a:gd name="connsiteY0" fmla="*/ 0 h 735380"/>
              <a:gd name="connsiteX1" fmla="*/ 465791 w 465791"/>
              <a:gd name="connsiteY1" fmla="*/ 735380 h 735380"/>
              <a:gd name="connsiteX2" fmla="*/ 371572 w 465791"/>
              <a:gd name="connsiteY2" fmla="*/ 735380 h 735380"/>
              <a:gd name="connsiteX3" fmla="*/ 232896 w 465791"/>
              <a:gd name="connsiteY3" fmla="*/ 297502 h 735380"/>
              <a:gd name="connsiteX4" fmla="*/ 94219 w 465791"/>
              <a:gd name="connsiteY4" fmla="*/ 735380 h 735380"/>
              <a:gd name="connsiteX5" fmla="*/ 0 w 465791"/>
              <a:gd name="connsiteY5" fmla="*/ 735380 h 735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5791" h="735380">
                <a:moveTo>
                  <a:pt x="232896" y="0"/>
                </a:moveTo>
                <a:lnTo>
                  <a:pt x="465791" y="735380"/>
                </a:lnTo>
                <a:lnTo>
                  <a:pt x="371572" y="735380"/>
                </a:lnTo>
                <a:lnTo>
                  <a:pt x="232896" y="297502"/>
                </a:lnTo>
                <a:lnTo>
                  <a:pt x="94219" y="735380"/>
                </a:lnTo>
                <a:lnTo>
                  <a:pt x="0" y="735380"/>
                </a:lnTo>
                <a:close/>
              </a:path>
            </a:pathLst>
          </a:custGeom>
          <a:noFill/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grpSp>
        <p:nvGrpSpPr>
          <p:cNvPr id="113" name="组合 112"/>
          <p:cNvGrpSpPr/>
          <p:nvPr/>
        </p:nvGrpSpPr>
        <p:grpSpPr>
          <a:xfrm rot="4579275">
            <a:off x="-9163502" y="-6868373"/>
            <a:ext cx="14955807" cy="14887125"/>
            <a:chOff x="-14707625" y="7727964"/>
            <a:chExt cx="14907394" cy="14907394"/>
          </a:xfrm>
        </p:grpSpPr>
        <p:grpSp>
          <p:nvGrpSpPr>
            <p:cNvPr id="115" name="组合 114"/>
            <p:cNvGrpSpPr/>
            <p:nvPr/>
          </p:nvGrpSpPr>
          <p:grpSpPr>
            <a:xfrm>
              <a:off x="-14037266" y="8403205"/>
              <a:ext cx="13566676" cy="13556913"/>
              <a:chOff x="-21227434" y="-27696520"/>
              <a:chExt cx="18577448" cy="18564079"/>
            </a:xfrm>
            <a:noFill/>
          </p:grpSpPr>
          <p:cxnSp>
            <p:nvCxnSpPr>
              <p:cNvPr id="118" name="直接连接符 117"/>
              <p:cNvCxnSpPr/>
              <p:nvPr/>
            </p:nvCxnSpPr>
            <p:spPr>
              <a:xfrm rot="16200000">
                <a:off x="-21047434" y="-18594481"/>
                <a:ext cx="0" cy="360000"/>
              </a:xfrm>
              <a:prstGeom prst="line">
                <a:avLst/>
              </a:prstGeom>
              <a:grpFill/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直接连接符 118"/>
              <p:cNvCxnSpPr/>
              <p:nvPr/>
            </p:nvCxnSpPr>
            <p:spPr>
              <a:xfrm rot="16463415">
                <a:off x="-21020708" y="-19291746"/>
                <a:ext cx="0" cy="360000"/>
              </a:xfrm>
              <a:prstGeom prst="line">
                <a:avLst/>
              </a:prstGeom>
              <a:grpFill/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直接连接符 119"/>
              <p:cNvCxnSpPr/>
              <p:nvPr/>
            </p:nvCxnSpPr>
            <p:spPr>
              <a:xfrm rot="16726829">
                <a:off x="-20940685" y="-19984921"/>
                <a:ext cx="0" cy="360000"/>
              </a:xfrm>
              <a:prstGeom prst="line">
                <a:avLst/>
              </a:prstGeom>
              <a:grpFill/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直接连接符 120"/>
              <p:cNvCxnSpPr/>
              <p:nvPr/>
            </p:nvCxnSpPr>
            <p:spPr>
              <a:xfrm rot="16990244">
                <a:off x="-20807833" y="-20669933"/>
                <a:ext cx="0" cy="360000"/>
              </a:xfrm>
              <a:prstGeom prst="line">
                <a:avLst/>
              </a:prstGeom>
              <a:grpFill/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直接连接符 121"/>
              <p:cNvCxnSpPr/>
              <p:nvPr/>
            </p:nvCxnSpPr>
            <p:spPr>
              <a:xfrm rot="17253658">
                <a:off x="-20622934" y="-21342770"/>
                <a:ext cx="0" cy="360000"/>
              </a:xfrm>
              <a:prstGeom prst="line">
                <a:avLst/>
              </a:prstGeom>
              <a:grpFill/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直接连接符 122"/>
              <p:cNvCxnSpPr/>
              <p:nvPr/>
            </p:nvCxnSpPr>
            <p:spPr>
              <a:xfrm rot="17517073">
                <a:off x="-20387074" y="-21999476"/>
                <a:ext cx="0" cy="360000"/>
              </a:xfrm>
              <a:prstGeom prst="line">
                <a:avLst/>
              </a:prstGeom>
              <a:grpFill/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直接连接符 123"/>
              <p:cNvCxnSpPr/>
              <p:nvPr/>
            </p:nvCxnSpPr>
            <p:spPr>
              <a:xfrm rot="17780488">
                <a:off x="-20101634" y="-22636203"/>
                <a:ext cx="0" cy="360000"/>
              </a:xfrm>
              <a:prstGeom prst="line">
                <a:avLst/>
              </a:prstGeom>
              <a:grpFill/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直接连接符 124"/>
              <p:cNvCxnSpPr/>
              <p:nvPr/>
            </p:nvCxnSpPr>
            <p:spPr>
              <a:xfrm rot="18043903">
                <a:off x="-19768291" y="-23249211"/>
                <a:ext cx="0" cy="360000"/>
              </a:xfrm>
              <a:prstGeom prst="line">
                <a:avLst/>
              </a:prstGeom>
              <a:grpFill/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直接连接符 125"/>
              <p:cNvCxnSpPr/>
              <p:nvPr/>
            </p:nvCxnSpPr>
            <p:spPr>
              <a:xfrm rot="18307317">
                <a:off x="-19389002" y="-23834900"/>
                <a:ext cx="0" cy="360000"/>
              </a:xfrm>
              <a:prstGeom prst="line">
                <a:avLst/>
              </a:prstGeom>
              <a:grpFill/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直接连接符 126"/>
              <p:cNvCxnSpPr/>
              <p:nvPr/>
            </p:nvCxnSpPr>
            <p:spPr>
              <a:xfrm rot="18570732">
                <a:off x="-18965992" y="-24389838"/>
                <a:ext cx="0" cy="360000"/>
              </a:xfrm>
              <a:prstGeom prst="line">
                <a:avLst/>
              </a:prstGeom>
              <a:grpFill/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直接连接符 127"/>
              <p:cNvCxnSpPr/>
              <p:nvPr/>
            </p:nvCxnSpPr>
            <p:spPr>
              <a:xfrm rot="18834146">
                <a:off x="-18501743" y="-24910766"/>
                <a:ext cx="0" cy="360000"/>
              </a:xfrm>
              <a:prstGeom prst="line">
                <a:avLst/>
              </a:prstGeom>
              <a:grpFill/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直接连接符 128"/>
              <p:cNvCxnSpPr/>
              <p:nvPr/>
            </p:nvCxnSpPr>
            <p:spPr>
              <a:xfrm rot="19097561">
                <a:off x="-17998980" y="-25394630"/>
                <a:ext cx="0" cy="360000"/>
              </a:xfrm>
              <a:prstGeom prst="line">
                <a:avLst/>
              </a:prstGeom>
              <a:grpFill/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直接连接符 129"/>
              <p:cNvCxnSpPr/>
              <p:nvPr/>
            </p:nvCxnSpPr>
            <p:spPr>
              <a:xfrm rot="19360976">
                <a:off x="-17460649" y="-25838586"/>
                <a:ext cx="0" cy="360000"/>
              </a:xfrm>
              <a:prstGeom prst="line">
                <a:avLst/>
              </a:prstGeom>
              <a:grpFill/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直接连接符 130"/>
              <p:cNvCxnSpPr/>
              <p:nvPr/>
            </p:nvCxnSpPr>
            <p:spPr>
              <a:xfrm rot="19624390">
                <a:off x="-16889916" y="-26240029"/>
                <a:ext cx="0" cy="360000"/>
              </a:xfrm>
              <a:prstGeom prst="line">
                <a:avLst/>
              </a:prstGeom>
              <a:grpFill/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直接连接符 131"/>
              <p:cNvCxnSpPr/>
              <p:nvPr/>
            </p:nvCxnSpPr>
            <p:spPr>
              <a:xfrm rot="19887805">
                <a:off x="-16290128" y="-26596606"/>
                <a:ext cx="0" cy="360000"/>
              </a:xfrm>
              <a:prstGeom prst="line">
                <a:avLst/>
              </a:prstGeom>
              <a:grpFill/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直接连接符 132"/>
              <p:cNvCxnSpPr/>
              <p:nvPr/>
            </p:nvCxnSpPr>
            <p:spPr>
              <a:xfrm rot="20151220">
                <a:off x="-15664803" y="-26906224"/>
                <a:ext cx="0" cy="360000"/>
              </a:xfrm>
              <a:prstGeom prst="line">
                <a:avLst/>
              </a:prstGeom>
              <a:grpFill/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直接连接符 133"/>
              <p:cNvCxnSpPr/>
              <p:nvPr/>
            </p:nvCxnSpPr>
            <p:spPr>
              <a:xfrm rot="20414634">
                <a:off x="-15017612" y="-27167064"/>
                <a:ext cx="0" cy="360000"/>
              </a:xfrm>
              <a:prstGeom prst="line">
                <a:avLst/>
              </a:prstGeom>
              <a:grpFill/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直接连接符 134"/>
              <p:cNvCxnSpPr/>
              <p:nvPr/>
            </p:nvCxnSpPr>
            <p:spPr>
              <a:xfrm rot="20678049">
                <a:off x="-14352352" y="-27377600"/>
                <a:ext cx="0" cy="360000"/>
              </a:xfrm>
              <a:prstGeom prst="line">
                <a:avLst/>
              </a:prstGeom>
              <a:grpFill/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直接连接符 135"/>
              <p:cNvCxnSpPr/>
              <p:nvPr/>
            </p:nvCxnSpPr>
            <p:spPr>
              <a:xfrm rot="20941463">
                <a:off x="-13672929" y="-27536590"/>
                <a:ext cx="0" cy="360000"/>
              </a:xfrm>
              <a:prstGeom prst="line">
                <a:avLst/>
              </a:prstGeom>
              <a:grpFill/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直接连接符 136"/>
              <p:cNvCxnSpPr/>
              <p:nvPr/>
            </p:nvCxnSpPr>
            <p:spPr>
              <a:xfrm rot="21204878">
                <a:off x="-12983332" y="-27643107"/>
                <a:ext cx="0" cy="360000"/>
              </a:xfrm>
              <a:prstGeom prst="line">
                <a:avLst/>
              </a:prstGeom>
              <a:grpFill/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直接连接符 137"/>
              <p:cNvCxnSpPr/>
              <p:nvPr/>
            </p:nvCxnSpPr>
            <p:spPr>
              <a:xfrm rot="21468293">
                <a:off x="-12287599" y="-27696520"/>
                <a:ext cx="0" cy="360000"/>
              </a:xfrm>
              <a:prstGeom prst="line">
                <a:avLst/>
              </a:prstGeom>
              <a:grpFill/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直接连接符 138"/>
              <p:cNvCxnSpPr/>
              <p:nvPr/>
            </p:nvCxnSpPr>
            <p:spPr>
              <a:xfrm rot="131707">
                <a:off x="-11589821" y="-27696520"/>
                <a:ext cx="0" cy="360000"/>
              </a:xfrm>
              <a:prstGeom prst="line">
                <a:avLst/>
              </a:prstGeom>
              <a:grpFill/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直接连接符 139"/>
              <p:cNvCxnSpPr/>
              <p:nvPr/>
            </p:nvCxnSpPr>
            <p:spPr>
              <a:xfrm rot="395122">
                <a:off x="-10894090" y="-27643107"/>
                <a:ext cx="0" cy="360000"/>
              </a:xfrm>
              <a:prstGeom prst="line">
                <a:avLst/>
              </a:prstGeom>
              <a:grpFill/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直接连接符 140"/>
              <p:cNvCxnSpPr/>
              <p:nvPr/>
            </p:nvCxnSpPr>
            <p:spPr>
              <a:xfrm rot="658537">
                <a:off x="-10204491" y="-27536590"/>
                <a:ext cx="0" cy="360000"/>
              </a:xfrm>
              <a:prstGeom prst="line">
                <a:avLst/>
              </a:prstGeom>
              <a:grpFill/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直接连接符 141"/>
              <p:cNvCxnSpPr/>
              <p:nvPr/>
            </p:nvCxnSpPr>
            <p:spPr>
              <a:xfrm rot="921951">
                <a:off x="-9525068" y="-27377600"/>
                <a:ext cx="0" cy="360000"/>
              </a:xfrm>
              <a:prstGeom prst="line">
                <a:avLst/>
              </a:prstGeom>
              <a:grpFill/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直接连接符 142"/>
              <p:cNvCxnSpPr/>
              <p:nvPr/>
            </p:nvCxnSpPr>
            <p:spPr>
              <a:xfrm rot="1185366">
                <a:off x="-8859808" y="-27167064"/>
                <a:ext cx="0" cy="360000"/>
              </a:xfrm>
              <a:prstGeom prst="line">
                <a:avLst/>
              </a:prstGeom>
              <a:grpFill/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直接连接符 143"/>
              <p:cNvCxnSpPr/>
              <p:nvPr/>
            </p:nvCxnSpPr>
            <p:spPr>
              <a:xfrm rot="1448780">
                <a:off x="-8212617" y="-26906224"/>
                <a:ext cx="0" cy="360000"/>
              </a:xfrm>
              <a:prstGeom prst="line">
                <a:avLst/>
              </a:prstGeom>
              <a:grpFill/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直接连接符 144"/>
              <p:cNvCxnSpPr/>
              <p:nvPr/>
            </p:nvCxnSpPr>
            <p:spPr>
              <a:xfrm rot="1712195">
                <a:off x="-7587294" y="-26596606"/>
                <a:ext cx="0" cy="360000"/>
              </a:xfrm>
              <a:prstGeom prst="line">
                <a:avLst/>
              </a:prstGeom>
              <a:grpFill/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直接连接符 145"/>
              <p:cNvCxnSpPr/>
              <p:nvPr/>
            </p:nvCxnSpPr>
            <p:spPr>
              <a:xfrm rot="1975610">
                <a:off x="-6987504" y="-26240029"/>
                <a:ext cx="0" cy="360000"/>
              </a:xfrm>
              <a:prstGeom prst="line">
                <a:avLst/>
              </a:prstGeom>
              <a:grpFill/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直接连接符 146"/>
              <p:cNvCxnSpPr/>
              <p:nvPr/>
            </p:nvCxnSpPr>
            <p:spPr>
              <a:xfrm rot="2239024">
                <a:off x="-6416771" y="-25838586"/>
                <a:ext cx="0" cy="360000"/>
              </a:xfrm>
              <a:prstGeom prst="line">
                <a:avLst/>
              </a:prstGeom>
              <a:grpFill/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直接连接符 147"/>
              <p:cNvCxnSpPr/>
              <p:nvPr/>
            </p:nvCxnSpPr>
            <p:spPr>
              <a:xfrm rot="2502439">
                <a:off x="-5878440" y="-25394630"/>
                <a:ext cx="0" cy="360000"/>
              </a:xfrm>
              <a:prstGeom prst="line">
                <a:avLst/>
              </a:prstGeom>
              <a:grpFill/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直接连接符 148"/>
              <p:cNvCxnSpPr/>
              <p:nvPr/>
            </p:nvCxnSpPr>
            <p:spPr>
              <a:xfrm rot="2765854">
                <a:off x="-5375677" y="-24910766"/>
                <a:ext cx="0" cy="360000"/>
              </a:xfrm>
              <a:prstGeom prst="line">
                <a:avLst/>
              </a:prstGeom>
              <a:grpFill/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直接连接符 149"/>
              <p:cNvCxnSpPr/>
              <p:nvPr/>
            </p:nvCxnSpPr>
            <p:spPr>
              <a:xfrm rot="3029268">
                <a:off x="-4911428" y="-24389838"/>
                <a:ext cx="0" cy="360000"/>
              </a:xfrm>
              <a:prstGeom prst="line">
                <a:avLst/>
              </a:prstGeom>
              <a:grpFill/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直接连接符 150"/>
              <p:cNvCxnSpPr/>
              <p:nvPr/>
            </p:nvCxnSpPr>
            <p:spPr>
              <a:xfrm rot="3292683">
                <a:off x="-4488418" y="-23834900"/>
                <a:ext cx="0" cy="360000"/>
              </a:xfrm>
              <a:prstGeom prst="line">
                <a:avLst/>
              </a:prstGeom>
              <a:grpFill/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直接连接符 151"/>
              <p:cNvCxnSpPr/>
              <p:nvPr/>
            </p:nvCxnSpPr>
            <p:spPr>
              <a:xfrm rot="3556097">
                <a:off x="-4109127" y="-23249211"/>
                <a:ext cx="0" cy="360000"/>
              </a:xfrm>
              <a:prstGeom prst="line">
                <a:avLst/>
              </a:prstGeom>
              <a:grpFill/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直接连接符 152"/>
              <p:cNvCxnSpPr/>
              <p:nvPr/>
            </p:nvCxnSpPr>
            <p:spPr>
              <a:xfrm rot="3819512">
                <a:off x="-3775786" y="-22636203"/>
                <a:ext cx="0" cy="360000"/>
              </a:xfrm>
              <a:prstGeom prst="line">
                <a:avLst/>
              </a:prstGeom>
              <a:grpFill/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直接连接符 153"/>
              <p:cNvCxnSpPr/>
              <p:nvPr/>
            </p:nvCxnSpPr>
            <p:spPr>
              <a:xfrm rot="4082927">
                <a:off x="-3490346" y="-21999476"/>
                <a:ext cx="0" cy="360000"/>
              </a:xfrm>
              <a:prstGeom prst="line">
                <a:avLst/>
              </a:prstGeom>
              <a:grpFill/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直接连接符 154"/>
              <p:cNvCxnSpPr/>
              <p:nvPr/>
            </p:nvCxnSpPr>
            <p:spPr>
              <a:xfrm rot="4346342">
                <a:off x="-3254486" y="-21342770"/>
                <a:ext cx="0" cy="360000"/>
              </a:xfrm>
              <a:prstGeom prst="line">
                <a:avLst/>
              </a:prstGeom>
              <a:grpFill/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直接连接符 155"/>
              <p:cNvCxnSpPr/>
              <p:nvPr/>
            </p:nvCxnSpPr>
            <p:spPr>
              <a:xfrm rot="4609756">
                <a:off x="-3069589" y="-20669933"/>
                <a:ext cx="0" cy="360000"/>
              </a:xfrm>
              <a:prstGeom prst="line">
                <a:avLst/>
              </a:prstGeom>
              <a:grpFill/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直接连接符 156"/>
              <p:cNvCxnSpPr/>
              <p:nvPr/>
            </p:nvCxnSpPr>
            <p:spPr>
              <a:xfrm rot="4873171">
                <a:off x="-2936737" y="-19984921"/>
                <a:ext cx="0" cy="360000"/>
              </a:xfrm>
              <a:prstGeom prst="line">
                <a:avLst/>
              </a:prstGeom>
              <a:grpFill/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直接连接符 157"/>
              <p:cNvCxnSpPr/>
              <p:nvPr/>
            </p:nvCxnSpPr>
            <p:spPr>
              <a:xfrm rot="5136585">
                <a:off x="-2856712" y="-19291746"/>
                <a:ext cx="0" cy="360000"/>
              </a:xfrm>
              <a:prstGeom prst="line">
                <a:avLst/>
              </a:prstGeom>
              <a:grpFill/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直接连接符 158"/>
              <p:cNvCxnSpPr/>
              <p:nvPr/>
            </p:nvCxnSpPr>
            <p:spPr>
              <a:xfrm rot="5400000">
                <a:off x="-2829986" y="-18594481"/>
                <a:ext cx="0" cy="360000"/>
              </a:xfrm>
              <a:prstGeom prst="line">
                <a:avLst/>
              </a:prstGeom>
              <a:grpFill/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直接连接符 159"/>
              <p:cNvCxnSpPr/>
              <p:nvPr/>
            </p:nvCxnSpPr>
            <p:spPr>
              <a:xfrm rot="5663415">
                <a:off x="-2856712" y="-17897216"/>
                <a:ext cx="0" cy="360000"/>
              </a:xfrm>
              <a:prstGeom prst="line">
                <a:avLst/>
              </a:prstGeom>
              <a:grpFill/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直接连接符 160"/>
              <p:cNvCxnSpPr/>
              <p:nvPr/>
            </p:nvCxnSpPr>
            <p:spPr>
              <a:xfrm rot="5926829">
                <a:off x="-2936737" y="-17204041"/>
                <a:ext cx="0" cy="360000"/>
              </a:xfrm>
              <a:prstGeom prst="line">
                <a:avLst/>
              </a:prstGeom>
              <a:grpFill/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直接连接符 161"/>
              <p:cNvCxnSpPr/>
              <p:nvPr/>
            </p:nvCxnSpPr>
            <p:spPr>
              <a:xfrm rot="6190244">
                <a:off x="-3069589" y="-16519028"/>
                <a:ext cx="0" cy="360000"/>
              </a:xfrm>
              <a:prstGeom prst="line">
                <a:avLst/>
              </a:prstGeom>
              <a:grpFill/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直接连接符 162"/>
              <p:cNvCxnSpPr/>
              <p:nvPr/>
            </p:nvCxnSpPr>
            <p:spPr>
              <a:xfrm rot="6453658">
                <a:off x="-3254486" y="-15846191"/>
                <a:ext cx="0" cy="360000"/>
              </a:xfrm>
              <a:prstGeom prst="line">
                <a:avLst/>
              </a:prstGeom>
              <a:grpFill/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直接连接符 163"/>
              <p:cNvCxnSpPr/>
              <p:nvPr/>
            </p:nvCxnSpPr>
            <p:spPr>
              <a:xfrm rot="6717073">
                <a:off x="-3490346" y="-15189485"/>
                <a:ext cx="0" cy="360000"/>
              </a:xfrm>
              <a:prstGeom prst="line">
                <a:avLst/>
              </a:prstGeom>
              <a:grpFill/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直接连接符 164"/>
              <p:cNvCxnSpPr/>
              <p:nvPr/>
            </p:nvCxnSpPr>
            <p:spPr>
              <a:xfrm rot="6980488">
                <a:off x="-3775786" y="-14552758"/>
                <a:ext cx="0" cy="360000"/>
              </a:xfrm>
              <a:prstGeom prst="line">
                <a:avLst/>
              </a:prstGeom>
              <a:grpFill/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直接连接符 165"/>
              <p:cNvCxnSpPr/>
              <p:nvPr/>
            </p:nvCxnSpPr>
            <p:spPr>
              <a:xfrm rot="7243902">
                <a:off x="-4109127" y="-13939752"/>
                <a:ext cx="0" cy="360000"/>
              </a:xfrm>
              <a:prstGeom prst="line">
                <a:avLst/>
              </a:prstGeom>
              <a:grpFill/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直接连接符 166"/>
              <p:cNvCxnSpPr/>
              <p:nvPr/>
            </p:nvCxnSpPr>
            <p:spPr>
              <a:xfrm rot="7507317">
                <a:off x="-4488418" y="-13354062"/>
                <a:ext cx="0" cy="360000"/>
              </a:xfrm>
              <a:prstGeom prst="line">
                <a:avLst/>
              </a:prstGeom>
              <a:grpFill/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直接连接符 167"/>
              <p:cNvCxnSpPr/>
              <p:nvPr/>
            </p:nvCxnSpPr>
            <p:spPr>
              <a:xfrm rot="7770732">
                <a:off x="-4911428" y="-12799124"/>
                <a:ext cx="0" cy="360000"/>
              </a:xfrm>
              <a:prstGeom prst="line">
                <a:avLst/>
              </a:prstGeom>
              <a:grpFill/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直接连接符 168"/>
              <p:cNvCxnSpPr/>
              <p:nvPr/>
            </p:nvCxnSpPr>
            <p:spPr>
              <a:xfrm rot="8034146">
                <a:off x="-5375677" y="-12278195"/>
                <a:ext cx="0" cy="360000"/>
              </a:xfrm>
              <a:prstGeom prst="line">
                <a:avLst/>
              </a:prstGeom>
              <a:grpFill/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直接连接符 169"/>
              <p:cNvCxnSpPr/>
              <p:nvPr/>
            </p:nvCxnSpPr>
            <p:spPr>
              <a:xfrm rot="8297561">
                <a:off x="-5878440" y="-11794332"/>
                <a:ext cx="0" cy="360000"/>
              </a:xfrm>
              <a:prstGeom prst="line">
                <a:avLst/>
              </a:prstGeom>
              <a:grpFill/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直接连接符 170"/>
              <p:cNvCxnSpPr/>
              <p:nvPr/>
            </p:nvCxnSpPr>
            <p:spPr>
              <a:xfrm rot="8560975">
                <a:off x="-6416771" y="-11350378"/>
                <a:ext cx="0" cy="360000"/>
              </a:xfrm>
              <a:prstGeom prst="line">
                <a:avLst/>
              </a:prstGeom>
              <a:grpFill/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直接连接符 171"/>
              <p:cNvCxnSpPr/>
              <p:nvPr/>
            </p:nvCxnSpPr>
            <p:spPr>
              <a:xfrm rot="8824390">
                <a:off x="-6987504" y="-10948932"/>
                <a:ext cx="0" cy="360000"/>
              </a:xfrm>
              <a:prstGeom prst="line">
                <a:avLst/>
              </a:prstGeom>
              <a:grpFill/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直接连接符 172"/>
              <p:cNvCxnSpPr/>
              <p:nvPr/>
            </p:nvCxnSpPr>
            <p:spPr>
              <a:xfrm rot="9087805">
                <a:off x="-7587294" y="-10592355"/>
                <a:ext cx="0" cy="360000"/>
              </a:xfrm>
              <a:prstGeom prst="line">
                <a:avLst/>
              </a:prstGeom>
              <a:grpFill/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直接连接符 173"/>
              <p:cNvCxnSpPr/>
              <p:nvPr/>
            </p:nvCxnSpPr>
            <p:spPr>
              <a:xfrm rot="9351219">
                <a:off x="-8212617" y="-10282737"/>
                <a:ext cx="0" cy="360000"/>
              </a:xfrm>
              <a:prstGeom prst="line">
                <a:avLst/>
              </a:prstGeom>
              <a:grpFill/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直接连接符 174"/>
              <p:cNvCxnSpPr/>
              <p:nvPr/>
            </p:nvCxnSpPr>
            <p:spPr>
              <a:xfrm rot="9614634">
                <a:off x="-8859808" y="-10021897"/>
                <a:ext cx="0" cy="360000"/>
              </a:xfrm>
              <a:prstGeom prst="line">
                <a:avLst/>
              </a:prstGeom>
              <a:grpFill/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直接连接符 175"/>
              <p:cNvCxnSpPr/>
              <p:nvPr/>
            </p:nvCxnSpPr>
            <p:spPr>
              <a:xfrm rot="9878048">
                <a:off x="-9525068" y="-9811361"/>
                <a:ext cx="0" cy="360000"/>
              </a:xfrm>
              <a:prstGeom prst="line">
                <a:avLst/>
              </a:prstGeom>
              <a:grpFill/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直接连接符 176"/>
              <p:cNvCxnSpPr/>
              <p:nvPr/>
            </p:nvCxnSpPr>
            <p:spPr>
              <a:xfrm rot="10141463">
                <a:off x="-10204491" y="-9652371"/>
                <a:ext cx="0" cy="360000"/>
              </a:xfrm>
              <a:prstGeom prst="line">
                <a:avLst/>
              </a:prstGeom>
              <a:grpFill/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直接连接符 177"/>
              <p:cNvCxnSpPr/>
              <p:nvPr/>
            </p:nvCxnSpPr>
            <p:spPr>
              <a:xfrm rot="10404878">
                <a:off x="-10894090" y="-9545854"/>
                <a:ext cx="0" cy="360000"/>
              </a:xfrm>
              <a:prstGeom prst="line">
                <a:avLst/>
              </a:prstGeom>
              <a:grpFill/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直接连接符 178"/>
              <p:cNvCxnSpPr/>
              <p:nvPr/>
            </p:nvCxnSpPr>
            <p:spPr>
              <a:xfrm rot="10668292">
                <a:off x="-11589820" y="-9492441"/>
                <a:ext cx="0" cy="360000"/>
              </a:xfrm>
              <a:prstGeom prst="line">
                <a:avLst/>
              </a:prstGeom>
              <a:grpFill/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直接连接符 179"/>
              <p:cNvCxnSpPr/>
              <p:nvPr/>
            </p:nvCxnSpPr>
            <p:spPr>
              <a:xfrm rot="10931708">
                <a:off x="-12287600" y="-9492441"/>
                <a:ext cx="0" cy="360000"/>
              </a:xfrm>
              <a:prstGeom prst="line">
                <a:avLst/>
              </a:prstGeom>
              <a:grpFill/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直接连接符 180"/>
              <p:cNvCxnSpPr/>
              <p:nvPr/>
            </p:nvCxnSpPr>
            <p:spPr>
              <a:xfrm rot="11195122">
                <a:off x="-12983332" y="-9545854"/>
                <a:ext cx="0" cy="360000"/>
              </a:xfrm>
              <a:prstGeom prst="line">
                <a:avLst/>
              </a:prstGeom>
              <a:grpFill/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直接连接符 181"/>
              <p:cNvCxnSpPr/>
              <p:nvPr/>
            </p:nvCxnSpPr>
            <p:spPr>
              <a:xfrm rot="11458537">
                <a:off x="-13672929" y="-9652371"/>
                <a:ext cx="0" cy="360000"/>
              </a:xfrm>
              <a:prstGeom prst="line">
                <a:avLst/>
              </a:prstGeom>
              <a:grpFill/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直接连接符 182"/>
              <p:cNvCxnSpPr/>
              <p:nvPr/>
            </p:nvCxnSpPr>
            <p:spPr>
              <a:xfrm rot="11721952">
                <a:off x="-14352352" y="-9811361"/>
                <a:ext cx="0" cy="360000"/>
              </a:xfrm>
              <a:prstGeom prst="line">
                <a:avLst/>
              </a:prstGeom>
              <a:grpFill/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直接连接符 183"/>
              <p:cNvCxnSpPr/>
              <p:nvPr/>
            </p:nvCxnSpPr>
            <p:spPr>
              <a:xfrm rot="11985366">
                <a:off x="-15017612" y="-10021897"/>
                <a:ext cx="0" cy="360000"/>
              </a:xfrm>
              <a:prstGeom prst="line">
                <a:avLst/>
              </a:prstGeom>
              <a:grpFill/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直接连接符 184"/>
              <p:cNvCxnSpPr/>
              <p:nvPr/>
            </p:nvCxnSpPr>
            <p:spPr>
              <a:xfrm rot="12248781">
                <a:off x="-15664803" y="-10282737"/>
                <a:ext cx="0" cy="360000"/>
              </a:xfrm>
              <a:prstGeom prst="line">
                <a:avLst/>
              </a:prstGeom>
              <a:grpFill/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直接连接符 185"/>
              <p:cNvCxnSpPr/>
              <p:nvPr/>
            </p:nvCxnSpPr>
            <p:spPr>
              <a:xfrm rot="12512195">
                <a:off x="-16290128" y="-10592355"/>
                <a:ext cx="0" cy="360000"/>
              </a:xfrm>
              <a:prstGeom prst="line">
                <a:avLst/>
              </a:prstGeom>
              <a:grpFill/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直接连接符 186"/>
              <p:cNvCxnSpPr/>
              <p:nvPr/>
            </p:nvCxnSpPr>
            <p:spPr>
              <a:xfrm rot="12775610">
                <a:off x="-16889916" y="-10948932"/>
                <a:ext cx="0" cy="360000"/>
              </a:xfrm>
              <a:prstGeom prst="line">
                <a:avLst/>
              </a:prstGeom>
              <a:grpFill/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直接连接符 187"/>
              <p:cNvCxnSpPr/>
              <p:nvPr/>
            </p:nvCxnSpPr>
            <p:spPr>
              <a:xfrm rot="13039025">
                <a:off x="-17460649" y="-11350378"/>
                <a:ext cx="0" cy="360000"/>
              </a:xfrm>
              <a:prstGeom prst="line">
                <a:avLst/>
              </a:prstGeom>
              <a:grpFill/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直接连接符 188"/>
              <p:cNvCxnSpPr/>
              <p:nvPr/>
            </p:nvCxnSpPr>
            <p:spPr>
              <a:xfrm rot="13302439">
                <a:off x="-17998980" y="-11794332"/>
                <a:ext cx="0" cy="360000"/>
              </a:xfrm>
              <a:prstGeom prst="line">
                <a:avLst/>
              </a:prstGeom>
              <a:grpFill/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直接连接符 189"/>
              <p:cNvCxnSpPr/>
              <p:nvPr/>
            </p:nvCxnSpPr>
            <p:spPr>
              <a:xfrm rot="13565854">
                <a:off x="-18501743" y="-12278195"/>
                <a:ext cx="0" cy="360000"/>
              </a:xfrm>
              <a:prstGeom prst="line">
                <a:avLst/>
              </a:prstGeom>
              <a:grpFill/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直接连接符 190"/>
              <p:cNvCxnSpPr/>
              <p:nvPr/>
            </p:nvCxnSpPr>
            <p:spPr>
              <a:xfrm rot="13829268">
                <a:off x="-18965992" y="-12799124"/>
                <a:ext cx="0" cy="360000"/>
              </a:xfrm>
              <a:prstGeom prst="line">
                <a:avLst/>
              </a:prstGeom>
              <a:grpFill/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直接连接符 191"/>
              <p:cNvCxnSpPr/>
              <p:nvPr/>
            </p:nvCxnSpPr>
            <p:spPr>
              <a:xfrm rot="14092683">
                <a:off x="-19389002" y="-13354062"/>
                <a:ext cx="0" cy="360000"/>
              </a:xfrm>
              <a:prstGeom prst="line">
                <a:avLst/>
              </a:prstGeom>
              <a:grpFill/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直接连接符 192"/>
              <p:cNvCxnSpPr/>
              <p:nvPr/>
            </p:nvCxnSpPr>
            <p:spPr>
              <a:xfrm rot="14356098">
                <a:off x="-19768291" y="-13939752"/>
                <a:ext cx="0" cy="360000"/>
              </a:xfrm>
              <a:prstGeom prst="line">
                <a:avLst/>
              </a:prstGeom>
              <a:grpFill/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直接连接符 193"/>
              <p:cNvCxnSpPr/>
              <p:nvPr/>
            </p:nvCxnSpPr>
            <p:spPr>
              <a:xfrm rot="14619512">
                <a:off x="-20101634" y="-14552758"/>
                <a:ext cx="0" cy="360000"/>
              </a:xfrm>
              <a:prstGeom prst="line">
                <a:avLst/>
              </a:prstGeom>
              <a:grpFill/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直接连接符 194"/>
              <p:cNvCxnSpPr/>
              <p:nvPr/>
            </p:nvCxnSpPr>
            <p:spPr>
              <a:xfrm rot="14882927">
                <a:off x="-20387074" y="-15189485"/>
                <a:ext cx="0" cy="360000"/>
              </a:xfrm>
              <a:prstGeom prst="line">
                <a:avLst/>
              </a:prstGeom>
              <a:grpFill/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直接连接符 195"/>
              <p:cNvCxnSpPr/>
              <p:nvPr/>
            </p:nvCxnSpPr>
            <p:spPr>
              <a:xfrm rot="15146342">
                <a:off x="-20622934" y="-15846191"/>
                <a:ext cx="0" cy="360000"/>
              </a:xfrm>
              <a:prstGeom prst="line">
                <a:avLst/>
              </a:prstGeom>
              <a:grpFill/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直接连接符 196"/>
              <p:cNvCxnSpPr/>
              <p:nvPr/>
            </p:nvCxnSpPr>
            <p:spPr>
              <a:xfrm rot="15409755">
                <a:off x="-20807833" y="-16519028"/>
                <a:ext cx="0" cy="360000"/>
              </a:xfrm>
              <a:prstGeom prst="line">
                <a:avLst/>
              </a:prstGeom>
              <a:grpFill/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直接连接符 197"/>
              <p:cNvCxnSpPr/>
              <p:nvPr/>
            </p:nvCxnSpPr>
            <p:spPr>
              <a:xfrm rot="15673171">
                <a:off x="-20940685" y="-17204041"/>
                <a:ext cx="0" cy="360000"/>
              </a:xfrm>
              <a:prstGeom prst="line">
                <a:avLst/>
              </a:prstGeom>
              <a:grpFill/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直接连接符 198"/>
              <p:cNvCxnSpPr/>
              <p:nvPr/>
            </p:nvCxnSpPr>
            <p:spPr>
              <a:xfrm rot="15936584">
                <a:off x="-21020708" y="-17897216"/>
                <a:ext cx="0" cy="360000"/>
              </a:xfrm>
              <a:prstGeom prst="line">
                <a:avLst/>
              </a:prstGeom>
              <a:grpFill/>
              <a:ln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6" name="椭圆 115"/>
            <p:cNvSpPr/>
            <p:nvPr/>
          </p:nvSpPr>
          <p:spPr>
            <a:xfrm>
              <a:off x="-13582524" y="8853065"/>
              <a:ext cx="12657192" cy="12657192"/>
            </a:xfrm>
            <a:prstGeom prst="ellipse">
              <a:avLst/>
            </a:prstGeom>
            <a:noFill/>
            <a:ln w="127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  <p:sp>
          <p:nvSpPr>
            <p:cNvPr id="117" name="椭圆 116"/>
            <p:cNvSpPr/>
            <p:nvPr/>
          </p:nvSpPr>
          <p:spPr>
            <a:xfrm>
              <a:off x="-14707625" y="7727964"/>
              <a:ext cx="14907394" cy="14907394"/>
            </a:xfrm>
            <a:prstGeom prst="ellipse">
              <a:avLst/>
            </a:prstGeom>
            <a:noFill/>
            <a:ln w="22225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114" name="椭圆 113"/>
          <p:cNvSpPr/>
          <p:nvPr/>
        </p:nvSpPr>
        <p:spPr>
          <a:xfrm rot="4579275">
            <a:off x="-7525655" y="-5294906"/>
            <a:ext cx="11688360" cy="11688360"/>
          </a:xfrm>
          <a:prstGeom prst="ellipse">
            <a:avLst/>
          </a:prstGeom>
          <a:noFill/>
          <a:ln w="127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12" name="椭圆 111"/>
          <p:cNvSpPr/>
          <p:nvPr/>
        </p:nvSpPr>
        <p:spPr>
          <a:xfrm rot="4579275">
            <a:off x="-8589206" y="-6358457"/>
            <a:ext cx="13815462" cy="13815462"/>
          </a:xfrm>
          <a:prstGeom prst="ellipse">
            <a:avLst/>
          </a:prstGeom>
          <a:noFill/>
          <a:ln w="127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9245" y="582295"/>
            <a:ext cx="8741698" cy="61200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5713730" y="1498600"/>
            <a:ext cx="315341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tx1">
                    <a:lumMod val="75000"/>
                  </a:schemeClr>
                </a:solidFill>
                <a:latin typeface="Calisto MT (正文)" charset="0"/>
                <a:cs typeface="Calisto MT (正文)" charset="0"/>
              </a:rPr>
              <a:t>Output the call method in the text box</a:t>
            </a:r>
            <a:endParaRPr lang="zh-CN" altLang="en-US">
              <a:solidFill>
                <a:schemeClr val="tx1">
                  <a:lumMod val="75000"/>
                </a:schemeClr>
              </a:solidFill>
              <a:latin typeface="Calisto MT (正文)" charset="0"/>
              <a:cs typeface="Calisto MT (正文)" charset="0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4485" y="803275"/>
            <a:ext cx="11457940" cy="395224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141595" y="1083310"/>
            <a:ext cx="27228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tx1">
                    <a:lumMod val="75000"/>
                  </a:schemeClr>
                </a:solidFill>
              </a:rPr>
              <a:t>Clear trades and exit</a:t>
            </a:r>
            <a:endParaRPr lang="zh-CN" altLang="en-US">
              <a:solidFill>
                <a:schemeClr val="tx1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6050" y="1201420"/>
            <a:ext cx="11232000" cy="504000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613410" y="456565"/>
            <a:ext cx="290893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/>
              <a:t>Vicky’s part</a:t>
            </a:r>
            <a:endParaRPr lang="en-US" altLang="zh-CN" sz="2800"/>
          </a:p>
        </p:txBody>
      </p:sp>
      <p:sp>
        <p:nvSpPr>
          <p:cNvPr id="6" name="文本框 5"/>
          <p:cNvSpPr txBox="1"/>
          <p:nvPr/>
        </p:nvSpPr>
        <p:spPr>
          <a:xfrm>
            <a:off x="8611870" y="5325745"/>
            <a:ext cx="23183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tx1">
                    <a:lumMod val="85000"/>
                  </a:schemeClr>
                </a:solidFill>
              </a:rPr>
              <a:t>Association slider</a:t>
            </a:r>
            <a:endParaRPr lang="zh-CN" altLang="en-US">
              <a:solidFill>
                <a:schemeClr val="tx1">
                  <a:lumMod val="85000"/>
                </a:schemeClr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471920" y="5934710"/>
            <a:ext cx="46716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>
                <a:solidFill>
                  <a:schemeClr val="tx1">
                    <a:lumMod val="85000"/>
                  </a:schemeClr>
                </a:solidFill>
              </a:rPr>
              <a:t>Update the text box contents as you drag it</a:t>
            </a:r>
            <a:endParaRPr lang="zh-CN" altLang="en-US" sz="1400">
              <a:solidFill>
                <a:schemeClr val="tx1">
                  <a:lumMod val="85000"/>
                </a:schemeClr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44843" y="284205"/>
            <a:ext cx="20842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Introduce</a:t>
            </a:r>
            <a:endParaRPr lang="zh-CN" altLang="en-US" sz="3600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文本框 4"/>
          <p:cNvSpPr txBox="1">
            <a:spLocks noChangeArrowheads="1"/>
          </p:cNvSpPr>
          <p:nvPr/>
        </p:nvSpPr>
        <p:spPr bwMode="auto">
          <a:xfrm>
            <a:off x="1116252" y="1969701"/>
            <a:ext cx="4481359" cy="3108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altLang="zh-CN" sz="2800" dirty="0"/>
              <a:t>Name: </a:t>
            </a:r>
            <a:r>
              <a:rPr lang="en-US" altLang="zh-CN" sz="2800" dirty="0" smtClean="0"/>
              <a:t>Luis</a:t>
            </a:r>
            <a:endParaRPr lang="en-US" altLang="zh-CN" sz="2800" dirty="0"/>
          </a:p>
          <a:p>
            <a:r>
              <a:rPr lang="en-US" altLang="zh-CN" sz="2800" dirty="0"/>
              <a:t>ID: </a:t>
            </a:r>
            <a:r>
              <a:rPr lang="en-US" altLang="zh-CN" sz="2800" dirty="0" smtClean="0"/>
              <a:t>201810701580033</a:t>
            </a:r>
            <a:endParaRPr lang="en-US" altLang="zh-CN" sz="2800" dirty="0"/>
          </a:p>
          <a:p>
            <a:r>
              <a:rPr lang="en-US" altLang="zh-CN" sz="2800" dirty="0"/>
              <a:t>Class: net182</a:t>
            </a:r>
            <a:endParaRPr lang="en-US" altLang="zh-CN" sz="2800" dirty="0"/>
          </a:p>
          <a:p>
            <a:r>
              <a:rPr lang="en-US" altLang="zh-CN" sz="2800" dirty="0"/>
              <a:t>Group: 3</a:t>
            </a:r>
            <a:endParaRPr lang="en-US" altLang="zh-CN" sz="2800" dirty="0"/>
          </a:p>
          <a:p>
            <a:r>
              <a:rPr lang="en-US" altLang="zh-CN" sz="2800" dirty="0"/>
              <a:t>Work: </a:t>
            </a:r>
            <a:r>
              <a:rPr lang="en-US" altLang="zh-CN" sz="2800" dirty="0" smtClean="0"/>
              <a:t>Frame2</a:t>
            </a:r>
            <a:endParaRPr lang="en-US" altLang="zh-CN" sz="2800" dirty="0"/>
          </a:p>
          <a:p>
            <a:r>
              <a:rPr lang="en-US" altLang="zh-CN" sz="2800" dirty="0" smtClean="0"/>
              <a:t>(from 11 to 73 lines</a:t>
            </a:r>
            <a:endParaRPr lang="en-US" altLang="zh-CN" sz="2800" dirty="0" smtClean="0"/>
          </a:p>
          <a:p>
            <a:r>
              <a:rPr lang="en-US" altLang="zh-CN" sz="2800" dirty="0" smtClean="0"/>
              <a:t>from 145 </a:t>
            </a:r>
            <a:r>
              <a:rPr lang="en-US" altLang="zh-CN" sz="2800" dirty="0"/>
              <a:t>to </a:t>
            </a:r>
            <a:r>
              <a:rPr lang="en-US" altLang="zh-CN" sz="2800" dirty="0" smtClean="0"/>
              <a:t>158 </a:t>
            </a:r>
            <a:r>
              <a:rPr lang="en-US" altLang="zh-CN" sz="2800" dirty="0"/>
              <a:t>lines)</a:t>
            </a:r>
            <a:endParaRPr lang="en-US" altLang="zh-CN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8646550" y="0"/>
            <a:ext cx="250139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dirty="0" smtClean="0"/>
              <a:t>Luis’s </a:t>
            </a:r>
            <a:r>
              <a:rPr lang="en-US" altLang="zh-CN" sz="4000" dirty="0"/>
              <a:t>Part</a:t>
            </a:r>
            <a:endParaRPr lang="zh-CN" altLang="en-US" sz="4000" dirty="0"/>
          </a:p>
        </p:txBody>
      </p:sp>
      <p:pic>
        <p:nvPicPr>
          <p:cNvPr id="2050" name="Picture 2" descr="C:\Users\dell\Desktop\Y@M[@YP}RHP2MKPPAIIIPXS.png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0" y="927522"/>
            <a:ext cx="9172576" cy="5514976"/>
          </a:xfrm>
          <a:prstGeom prst="rect">
            <a:avLst/>
          </a:prstGeom>
          <a:noFill/>
        </p:spPr>
      </p:pic>
      <p:pic>
        <p:nvPicPr>
          <p:cNvPr id="2052" name="Picture 4" descr="C:\Users\dell\Desktop\]BK$(2O`_V8E7{LLE(9CSRW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12492" y="1161186"/>
            <a:ext cx="6648450" cy="5191125"/>
          </a:xfrm>
          <a:prstGeom prst="rect">
            <a:avLst/>
          </a:prstGeom>
          <a:noFill/>
        </p:spPr>
      </p:pic>
      <p:pic>
        <p:nvPicPr>
          <p:cNvPr id="2051" name="Picture 3" descr="C:\Users\dell\Desktop\4R$8OJ5F92M8F1FRW7PTANO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29885" y="791138"/>
            <a:ext cx="6572250" cy="3228975"/>
          </a:xfrm>
          <a:prstGeom prst="rect">
            <a:avLst/>
          </a:prstGeom>
          <a:noFill/>
        </p:spPr>
      </p:pic>
      <p:pic>
        <p:nvPicPr>
          <p:cNvPr id="2053" name="Picture 5" descr="C:\Users\dell\Desktop\X0EN9DLHL7$GI{TX{7{8OHT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805551" y="2619375"/>
            <a:ext cx="6600825" cy="4238625"/>
          </a:xfrm>
          <a:prstGeom prst="rect">
            <a:avLst/>
          </a:prstGeom>
          <a:noFill/>
        </p:spPr>
      </p:pic>
      <p:pic>
        <p:nvPicPr>
          <p:cNvPr id="1026" name="Picture 2" descr="C:\Users\dell\Desktop\3%5`]IW83AGX9@]HP3C%0V8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69560" y="994049"/>
            <a:ext cx="10887307" cy="540675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0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0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699" y="-26962"/>
            <a:ext cx="6082301" cy="61732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altLang="zh-CN" sz="3200" dirty="0">
                <a:effectLst/>
              </a:rPr>
              <a:t>The work  of </a:t>
            </a:r>
            <a:r>
              <a:rPr lang="en-US" altLang="zh-CN" sz="3200" dirty="0" smtClean="0">
                <a:effectLst/>
              </a:rPr>
              <a:t>Luis</a:t>
            </a:r>
            <a:endParaRPr lang="en-US" altLang="zh-CN" sz="3200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913795" y="1732449"/>
            <a:ext cx="3078749" cy="4058751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altLang="zh-CN" sz="1600"/>
          </a:p>
        </p:txBody>
      </p:sp>
      <p:pic>
        <p:nvPicPr>
          <p:cNvPr id="11" name="Picture 10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>
            <a:fillRect/>
          </a:stretch>
        </p:blipFill>
        <p:spPr>
          <a:xfrm>
            <a:off x="4552950" y="1"/>
            <a:ext cx="7639050" cy="685800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5794625" y="1732449"/>
            <a:ext cx="534256" cy="80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13" name="内容占位符 1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2050" name="Picture 2" descr="C:\Users\dell\Desktop\1575870721534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680223"/>
            <a:ext cx="11954765" cy="599477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699" y="-26962"/>
            <a:ext cx="6082301" cy="61732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altLang="zh-CN" sz="3200" dirty="0">
                <a:effectLst/>
              </a:rPr>
              <a:t>The work  of </a:t>
            </a:r>
            <a:r>
              <a:rPr lang="en-US" altLang="zh-CN" sz="3200" dirty="0" smtClean="0">
                <a:effectLst/>
              </a:rPr>
              <a:t>Luis</a:t>
            </a:r>
            <a:endParaRPr lang="en-US" altLang="zh-CN" sz="3200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913795" y="1732449"/>
            <a:ext cx="3078749" cy="4058751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altLang="zh-CN" sz="1600"/>
          </a:p>
        </p:txBody>
      </p:sp>
      <p:pic>
        <p:nvPicPr>
          <p:cNvPr id="11" name="Picture 10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>
            <a:fillRect/>
          </a:stretch>
        </p:blipFill>
        <p:spPr>
          <a:xfrm>
            <a:off x="4552950" y="1"/>
            <a:ext cx="7639050" cy="685800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5794625" y="1732449"/>
            <a:ext cx="534256" cy="80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13" name="内容占位符 1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6719" y="703456"/>
            <a:ext cx="5629275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2567685"/>
            <a:ext cx="8961437" cy="212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253618" y="-200722"/>
            <a:ext cx="6589713" cy="17609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318435" y="1510526"/>
            <a:ext cx="6305550" cy="1562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0" y="4706744"/>
            <a:ext cx="10361613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699" y="-26962"/>
            <a:ext cx="6082301" cy="61732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altLang="zh-CN" sz="3200" dirty="0">
                <a:effectLst/>
              </a:rPr>
              <a:t>The work  of </a:t>
            </a:r>
            <a:r>
              <a:rPr lang="en-US" altLang="zh-CN" sz="3200" dirty="0" smtClean="0">
                <a:effectLst/>
              </a:rPr>
              <a:t>Luis</a:t>
            </a:r>
            <a:endParaRPr lang="en-US" altLang="zh-CN" sz="3200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913795" y="1732449"/>
            <a:ext cx="3078749" cy="4058751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altLang="zh-CN" sz="1600"/>
          </a:p>
        </p:txBody>
      </p:sp>
      <p:pic>
        <p:nvPicPr>
          <p:cNvPr id="11" name="Picture 10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>
            <a:fillRect/>
          </a:stretch>
        </p:blipFill>
        <p:spPr>
          <a:xfrm>
            <a:off x="4552950" y="1"/>
            <a:ext cx="7639050" cy="685800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5794625" y="1732449"/>
            <a:ext cx="534256" cy="80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13" name="内容占位符 1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zh-CN" altLang="en-US" dirty="0" smtClean="0"/>
          </a:p>
          <a:p>
            <a:endParaRPr lang="zh-CN" altLang="en-US" dirty="0"/>
          </a:p>
        </p:txBody>
      </p:sp>
      <p:pic>
        <p:nvPicPr>
          <p:cNvPr id="1026" name="Picture 2" descr="C:\Users\dell\Desktop\4R$8OJ5F92M8F1FRW7PTANO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546411"/>
            <a:ext cx="8469039" cy="4160875"/>
          </a:xfrm>
          <a:prstGeom prst="rect">
            <a:avLst/>
          </a:prstGeom>
          <a:noFill/>
        </p:spPr>
      </p:pic>
      <p:pic>
        <p:nvPicPr>
          <p:cNvPr id="1027" name="Picture 3" descr="C:\Users\dell\Desktop\X0EN9DLHL7$GI{TX{7{8OHT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37292" y="2619375"/>
            <a:ext cx="6600825" cy="4238625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745446" y="3719038"/>
            <a:ext cx="2598822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/>
              <a:t>Name: Eda</a:t>
            </a:r>
            <a:endParaRPr lang="en-US" altLang="zh-CN" sz="2000" dirty="0"/>
          </a:p>
          <a:p>
            <a:r>
              <a:rPr lang="en-US" altLang="zh-CN" sz="2000" dirty="0"/>
              <a:t>ID: 201810701580031</a:t>
            </a:r>
            <a:endParaRPr lang="en-US" altLang="zh-CN" sz="2000" dirty="0"/>
          </a:p>
          <a:p>
            <a:r>
              <a:rPr lang="en-US" altLang="zh-CN" sz="2000" dirty="0"/>
              <a:t>Class: net182</a:t>
            </a:r>
            <a:endParaRPr lang="en-US" altLang="zh-CN" sz="2000" dirty="0"/>
          </a:p>
          <a:p>
            <a:r>
              <a:rPr lang="en-US" altLang="zh-CN" sz="2000" dirty="0"/>
              <a:t>Group: 3</a:t>
            </a:r>
            <a:endParaRPr lang="en-US" altLang="zh-CN" sz="2000" dirty="0"/>
          </a:p>
          <a:p>
            <a:r>
              <a:rPr lang="en-US" altLang="zh-CN" sz="2000" dirty="0"/>
              <a:t>Work: Frame3</a:t>
            </a:r>
            <a:endParaRPr lang="en-US" altLang="zh-CN" sz="2000" dirty="0"/>
          </a:p>
        </p:txBody>
      </p:sp>
      <p:sp>
        <p:nvSpPr>
          <p:cNvPr id="3" name="矩形 2"/>
          <p:cNvSpPr/>
          <p:nvPr/>
        </p:nvSpPr>
        <p:spPr>
          <a:xfrm>
            <a:off x="1745446" y="2554187"/>
            <a:ext cx="187423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Introduce</a:t>
            </a:r>
            <a:endParaRPr lang="zh-CN" altLang="en-US" sz="3200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11764" y="2338447"/>
            <a:ext cx="4034790" cy="396621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4612484" y="553343"/>
            <a:ext cx="3886835" cy="6451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CN" sz="3600" dirty="0">
                <a:solidFill>
                  <a:schemeClr val="tx1">
                    <a:lumMod val="85000"/>
                  </a:schemeClr>
                </a:solidFill>
              </a:rPr>
              <a:t>T</a:t>
            </a:r>
            <a:r>
              <a:rPr lang="en-US" altLang="zh-CN" sz="3600">
                <a:solidFill>
                  <a:schemeClr val="tx1">
                    <a:lumMod val="85000"/>
                  </a:schemeClr>
                </a:solidFill>
                <a:latin typeface="Calisto MT (标题)" charset="0"/>
                <a:ea typeface="Yu Gothic UI Semibold" panose="020B0700000000000000" charset="-128"/>
                <a:cs typeface="Calisto MT (标题)" charset="0"/>
              </a:rPr>
              <a:t>he part of Eda</a:t>
            </a:r>
            <a:endParaRPr lang="en-US" altLang="zh-CN" sz="3200" dirty="0">
              <a:solidFill>
                <a:prstClr val="white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120015"/>
            <a:ext cx="3205480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dirty="0">
                <a:solidFill>
                  <a:schemeClr val="tx1">
                    <a:lumMod val="85000"/>
                  </a:schemeClr>
                </a:solidFill>
              </a:rPr>
              <a:t>Eda’s part</a:t>
            </a:r>
            <a:endParaRPr lang="en-US" altLang="zh-CN" sz="3600" dirty="0">
              <a:solidFill>
                <a:schemeClr val="tx1">
                  <a:lumMod val="85000"/>
                </a:schemeClr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101093"/>
            <a:ext cx="12192000" cy="550544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>
          <a:xfrm>
            <a:off x="5846827" y="2321462"/>
            <a:ext cx="5423153" cy="3170099"/>
          </a:xfrm>
        </p:spPr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T</a:t>
            </a:r>
            <a:r>
              <a:rPr lang="en-US" altLang="zh-CN" dirty="0"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he Functional Requirement</a:t>
            </a:r>
            <a:endParaRPr lang="zh-CN" altLang="en-US" dirty="0"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857250"/>
            <a:ext cx="12081510" cy="600075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4" y="78859"/>
            <a:ext cx="2564130" cy="6451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CN" sz="3600" dirty="0">
                <a:solidFill>
                  <a:schemeClr val="tx1">
                    <a:lumMod val="85000"/>
                  </a:schemeClr>
                </a:solidFill>
                <a:sym typeface="+mn-ea"/>
              </a:rPr>
              <a:t>Eda’s part</a:t>
            </a:r>
            <a:endParaRPr lang="zh-CN" altLang="en-US" sz="36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21" y="141089"/>
            <a:ext cx="2564130" cy="6451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CN" sz="3600" dirty="0">
                <a:solidFill>
                  <a:schemeClr val="tx1">
                    <a:lumMod val="85000"/>
                  </a:schemeClr>
                </a:solidFill>
                <a:sym typeface="+mn-ea"/>
              </a:rPr>
              <a:t>Eda’s part</a:t>
            </a:r>
            <a:endParaRPr lang="zh-CN" altLang="en-US" sz="36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131570"/>
            <a:ext cx="12192000" cy="56349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44843" y="284205"/>
            <a:ext cx="20842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AD9D7B">
                    <a:lumMod val="40000"/>
                    <a:lumOff val="60000"/>
                  </a:srgbClr>
                </a:solidFill>
                <a:effectLst/>
                <a:uLnTx/>
                <a:uFillTx/>
                <a:latin typeface="Calisto MT"/>
                <a:ea typeface="方正舒体" panose="02010601030101010101" pitchFamily="2" charset="-122"/>
                <a:cs typeface="+mn-cs"/>
              </a:rPr>
              <a:t>Introduce</a:t>
            </a: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AD9D7B">
                  <a:lumMod val="40000"/>
                  <a:lumOff val="60000"/>
                </a:srgbClr>
              </a:solidFill>
              <a:effectLst/>
              <a:uLnTx/>
              <a:uFillTx/>
              <a:latin typeface="Calisto MT"/>
              <a:ea typeface="方正舒体" panose="02010601030101010101" pitchFamily="2" charset="-122"/>
              <a:cs typeface="+mn-cs"/>
            </a:endParaRPr>
          </a:p>
        </p:txBody>
      </p:sp>
      <p:sp>
        <p:nvSpPr>
          <p:cNvPr id="3" name="文本框 4"/>
          <p:cNvSpPr txBox="1">
            <a:spLocks noChangeArrowheads="1"/>
          </p:cNvSpPr>
          <p:nvPr/>
        </p:nvSpPr>
        <p:spPr bwMode="auto">
          <a:xfrm>
            <a:off x="739062" y="1981131"/>
            <a:ext cx="4481359" cy="22467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/>
                <a:ea typeface="方正舒体" panose="02010601030101010101" pitchFamily="2" charset="-122"/>
                <a:cs typeface="+mn-cs"/>
              </a:rPr>
              <a:t>Name: 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/>
                <a:ea typeface="方正舒体" panose="02010601030101010101" pitchFamily="2" charset="-122"/>
                <a:cs typeface="+mn-cs"/>
              </a:rPr>
              <a:t>Assass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/>
              <a:ea typeface="方正舒体" panose="02010601030101010101" pitchFamily="2" charset="-122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/>
                <a:ea typeface="方正舒体" panose="02010601030101010101" pitchFamily="2" charset="-122"/>
                <a:cs typeface="+mn-cs"/>
              </a:rPr>
              <a:t>ID: 201810701580040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/>
              <a:ea typeface="方正舒体" panose="02010601030101010101" pitchFamily="2" charset="-122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/>
                <a:ea typeface="方正舒体" panose="02010601030101010101" pitchFamily="2" charset="-122"/>
                <a:cs typeface="+mn-cs"/>
              </a:rPr>
              <a:t>Class: net182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/>
              <a:ea typeface="方正舒体" panose="02010601030101010101" pitchFamily="2" charset="-122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/>
                <a:ea typeface="方正舒体" panose="02010601030101010101" pitchFamily="2" charset="-122"/>
                <a:cs typeface="+mn-cs"/>
              </a:rPr>
              <a:t>Group: 3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/>
              <a:ea typeface="方正舒体" panose="02010601030101010101" pitchFamily="2" charset="-122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sto MT"/>
                <a:ea typeface="方正舒体" panose="02010601030101010101" pitchFamily="2" charset="-122"/>
                <a:cs typeface="+mn-cs"/>
              </a:rPr>
              <a:t>Work: Frame4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sto MT"/>
              <a:ea typeface="方正舒体" panose="02010601030101010101" pitchFamily="2" charset="-122"/>
              <a:cs typeface="+mn-cs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66230" y="1840038"/>
            <a:ext cx="2309060" cy="3177815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/>
        </p:nvSpPr>
        <p:spPr>
          <a:xfrm>
            <a:off x="13699" y="63208"/>
            <a:ext cx="6082301" cy="617326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b">
            <a:normAutofit fontScale="8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 panose="020B0603020202020204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altLang="zh-CN" sz="3200" dirty="0">
                <a:effectLst/>
              </a:rPr>
              <a:t>The work  of </a:t>
            </a:r>
            <a:r>
              <a:rPr lang="en-US" altLang="zh-CN" sz="3200" dirty="0" err="1">
                <a:effectLst/>
              </a:rPr>
              <a:t>Assass</a:t>
            </a:r>
            <a:endParaRPr lang="en-US" altLang="zh-CN" sz="32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970" y="590550"/>
            <a:ext cx="12206605" cy="366839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298065" y="5247005"/>
            <a:ext cx="826643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appends the value in to the listbox, this is the function of the for loop</a:t>
            </a:r>
            <a:endParaRPr lang="en-US" altLang="zh-CN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rcRect r="31044" b="-3079"/>
          <a:stretch>
            <a:fillRect/>
          </a:stretch>
        </p:blipFill>
        <p:spPr>
          <a:xfrm>
            <a:off x="1118870" y="2273300"/>
            <a:ext cx="10327640" cy="85026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8735" y="66040"/>
            <a:ext cx="4234180" cy="5835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altLang="zh-CN" sz="3200" dirty="0">
                <a:solidFill>
                  <a:schemeClr val="tx1">
                    <a:lumMod val="75000"/>
                  </a:schemeClr>
                </a:solidFill>
                <a:effectLst/>
                <a:sym typeface="+mn-ea"/>
              </a:rPr>
              <a:t>The work  of </a:t>
            </a:r>
            <a:r>
              <a:rPr lang="en-US" altLang="zh-CN" sz="3200" dirty="0" err="1">
                <a:solidFill>
                  <a:schemeClr val="tx1">
                    <a:lumMod val="75000"/>
                  </a:schemeClr>
                </a:solidFill>
                <a:effectLst/>
                <a:sym typeface="+mn-ea"/>
              </a:rPr>
              <a:t>Assass</a:t>
            </a:r>
            <a:endParaRPr lang="en-US" altLang="zh-CN" sz="3200" dirty="0" err="1">
              <a:solidFill>
                <a:schemeClr val="tx1">
                  <a:lumMod val="75000"/>
                </a:schemeClr>
              </a:solidFill>
              <a:effectLst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854325" y="4309110"/>
            <a:ext cx="595503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this part's function is conect listbox with scrollbox</a:t>
            </a:r>
            <a:endParaRPr lang="zh-CN" altLang="en-US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64310" y="1934845"/>
            <a:ext cx="8943340" cy="175323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24155" y="166370"/>
            <a:ext cx="4234180" cy="5835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altLang="zh-CN" sz="3200" dirty="0">
                <a:solidFill>
                  <a:schemeClr val="tx1">
                    <a:lumMod val="75000"/>
                  </a:schemeClr>
                </a:solidFill>
                <a:effectLst/>
                <a:sym typeface="+mn-ea"/>
              </a:rPr>
              <a:t>The work  of </a:t>
            </a:r>
            <a:r>
              <a:rPr lang="en-US" altLang="zh-CN" sz="3200" dirty="0" err="1">
                <a:solidFill>
                  <a:schemeClr val="tx1">
                    <a:lumMod val="75000"/>
                  </a:schemeClr>
                </a:solidFill>
                <a:effectLst/>
                <a:sym typeface="+mn-ea"/>
              </a:rPr>
              <a:t>Assass</a:t>
            </a:r>
            <a:endParaRPr lang="zh-CN" altLang="en-US" sz="3200"/>
          </a:p>
        </p:txBody>
      </p:sp>
      <p:sp>
        <p:nvSpPr>
          <p:cNvPr id="4" name="文本框 3"/>
          <p:cNvSpPr txBox="1"/>
          <p:nvPr/>
        </p:nvSpPr>
        <p:spPr>
          <a:xfrm>
            <a:off x="1868170" y="4873625"/>
            <a:ext cx="813625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/>
              <a:t>this function can remove the selected data from data.txt and listbox</a:t>
            </a:r>
            <a:endParaRPr lang="en-US" altLang="zh-CN"/>
          </a:p>
          <a:p>
            <a:pPr algn="l"/>
            <a:endParaRPr lang="en-US" altLang="zh-CN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矩形 1"/>
          <p:cNvSpPr/>
          <p:nvPr/>
        </p:nvSpPr>
        <p:spPr>
          <a:xfrm>
            <a:off x="3679190" y="2829560"/>
            <a:ext cx="4833620" cy="11988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en-US" altLang="zh-CN" sz="7200" b="1">
                <a:solidFill>
                  <a:schemeClr val="tx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thank you</a:t>
            </a:r>
            <a:endParaRPr lang="en-US" altLang="zh-CN" sz="7200" b="1">
              <a:solidFill>
                <a:schemeClr val="tx1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30631" y="1496122"/>
            <a:ext cx="10353762" cy="5105400"/>
          </a:xfrm>
        </p:spPr>
        <p:txBody>
          <a:bodyPr/>
          <a:lstStyle/>
          <a:p>
            <a:r>
              <a:rPr lang="en-US" altLang="zh-CN" sz="2400" dirty="0">
                <a:effectLst/>
              </a:rPr>
              <a:t>To realize the systematization, standardization, automation and intelligence of bank account management. The specific goals of the system are as follows:</a:t>
            </a:r>
            <a:endParaRPr lang="en-US" altLang="zh-CN" sz="2400" dirty="0">
              <a:effectLst/>
            </a:endParaRPr>
          </a:p>
          <a:p>
            <a:r>
              <a:rPr lang="en-US" altLang="zh-CN" sz="2400" dirty="0">
                <a:effectLst/>
              </a:rPr>
              <a:t>(1) Keyboard operation, quick response.</a:t>
            </a:r>
            <a:endParaRPr lang="en-US" altLang="zh-CN" sz="2400" dirty="0">
              <a:effectLst/>
            </a:endParaRPr>
          </a:p>
          <a:p>
            <a:r>
              <a:rPr lang="en-US" altLang="zh-CN" sz="2400" dirty="0">
                <a:effectLst/>
              </a:rPr>
              <a:t>(2) For the data entered by users, the system will conduct strict data testing to avoid human errors.</a:t>
            </a:r>
            <a:endParaRPr lang="en-US" altLang="zh-CN" sz="2400" dirty="0">
              <a:effectLst/>
            </a:endParaRPr>
          </a:p>
          <a:p>
            <a:r>
              <a:rPr lang="en-US" altLang="zh-CN" sz="2400" dirty="0">
                <a:effectLst/>
              </a:rPr>
              <a:t>(3) Bank withdrawals, deposits, inquiries and other functions.</a:t>
            </a:r>
            <a:endParaRPr lang="en-US" altLang="zh-CN" sz="2400" dirty="0">
              <a:effectLst/>
            </a:endParaRPr>
          </a:p>
          <a:p>
            <a:r>
              <a:rPr lang="en-US" altLang="zh-CN" sz="2400" dirty="0">
                <a:effectLst/>
              </a:rPr>
              <a:t>(4) Stable and reliable system operation.</a:t>
            </a:r>
            <a:endParaRPr lang="en-US" altLang="zh-CN" sz="2400" dirty="0">
              <a:effectLst/>
            </a:endParaRPr>
          </a:p>
          <a:p>
            <a:pPr marL="36830" indent="0">
              <a:buNone/>
            </a:pPr>
            <a:endParaRPr lang="en-US" altLang="zh-CN" sz="2400" dirty="0">
              <a:effectLst/>
            </a:endParaRPr>
          </a:p>
          <a:p>
            <a:pPr marL="36830" indent="0">
              <a:buNone/>
            </a:pPr>
            <a:endParaRPr lang="zh-CN" alt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>
          <a:xfrm>
            <a:off x="6096000" y="2982734"/>
            <a:ext cx="3783087" cy="646331"/>
          </a:xfrm>
        </p:spPr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ea typeface="微软雅黑" panose="020B0503020204020204" charset="-122"/>
              </a:rPr>
              <a:t>Work part</a:t>
            </a:r>
            <a:endParaRPr lang="zh-CN" altLang="en-US" dirty="0"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44843" y="284205"/>
            <a:ext cx="20842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Introduce</a:t>
            </a:r>
            <a:endParaRPr lang="zh-CN" altLang="en-US" sz="3600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文本框 4"/>
          <p:cNvSpPr txBox="1">
            <a:spLocks noChangeArrowheads="1"/>
          </p:cNvSpPr>
          <p:nvPr/>
        </p:nvSpPr>
        <p:spPr bwMode="auto">
          <a:xfrm>
            <a:off x="1116252" y="1969701"/>
            <a:ext cx="4481359" cy="2677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altLang="zh-CN" sz="2800" dirty="0"/>
              <a:t>Name: </a:t>
            </a:r>
            <a:r>
              <a:rPr lang="en-US" altLang="zh-CN" sz="2800" dirty="0" err="1"/>
              <a:t>Yakira</a:t>
            </a:r>
            <a:endParaRPr lang="en-US" altLang="zh-CN" sz="2800" dirty="0"/>
          </a:p>
          <a:p>
            <a:r>
              <a:rPr lang="en-US" altLang="zh-CN" sz="2800" dirty="0"/>
              <a:t>ID: 201810701580034</a:t>
            </a:r>
            <a:endParaRPr lang="en-US" altLang="zh-CN" sz="2800" dirty="0"/>
          </a:p>
          <a:p>
            <a:r>
              <a:rPr lang="en-US" altLang="zh-CN" sz="2800" dirty="0"/>
              <a:t>Class: net182</a:t>
            </a:r>
            <a:endParaRPr lang="en-US" altLang="zh-CN" sz="2800" dirty="0"/>
          </a:p>
          <a:p>
            <a:r>
              <a:rPr lang="en-US" altLang="zh-CN" sz="2800" dirty="0"/>
              <a:t>Group: 3</a:t>
            </a:r>
            <a:endParaRPr lang="en-US" altLang="zh-CN" sz="2800" dirty="0"/>
          </a:p>
          <a:p>
            <a:r>
              <a:rPr lang="en-US" altLang="zh-CN" sz="2800" dirty="0"/>
              <a:t>Work: Part of bank class</a:t>
            </a:r>
            <a:endParaRPr lang="en-US" altLang="zh-CN" sz="2800" dirty="0"/>
          </a:p>
          <a:p>
            <a:r>
              <a:rPr lang="en-US" altLang="zh-CN" sz="2800" dirty="0"/>
              <a:t>(from 1 to 73 lines)</a:t>
            </a:r>
            <a:endParaRPr lang="en-US" altLang="zh-CN" sz="2800" dirty="0"/>
          </a:p>
        </p:txBody>
      </p:sp>
    </p:spTree>
  </p:cSld>
  <p:clrMapOvr>
    <a:masterClrMapping/>
  </p:clrMapOvr>
  <p:transition>
    <p:blinds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8646550" y="0"/>
            <a:ext cx="297023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dirty="0" err="1"/>
              <a:t>Yakira’s</a:t>
            </a:r>
            <a:r>
              <a:rPr lang="en-US" altLang="zh-CN" sz="4000" dirty="0"/>
              <a:t> Part</a:t>
            </a:r>
            <a:endParaRPr lang="zh-CN" altLang="en-US" sz="4000" dirty="0"/>
          </a:p>
        </p:txBody>
      </p:sp>
      <p:pic>
        <p:nvPicPr>
          <p:cNvPr id="5" name="图片 4" descr="电脑萤幕截图&#10;&#10;描述已自动生成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8464" y="829733"/>
            <a:ext cx="9493738" cy="4948358"/>
          </a:xfrm>
          <a:prstGeom prst="rect">
            <a:avLst/>
          </a:prstGeom>
        </p:spPr>
      </p:pic>
      <p:pic>
        <p:nvPicPr>
          <p:cNvPr id="7" name="图片 6" descr="电脑屏幕的截图&#10;&#10;描述已自动生成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278" y="951581"/>
            <a:ext cx="8054110" cy="4948358"/>
          </a:xfrm>
          <a:prstGeom prst="rect">
            <a:avLst/>
          </a:prstGeom>
        </p:spPr>
      </p:pic>
      <p:pic>
        <p:nvPicPr>
          <p:cNvPr id="9" name="图片 8" descr="电脑屏幕的截图&#10;&#10;描述已自动生成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4746" y="1139311"/>
            <a:ext cx="8865056" cy="4948357"/>
          </a:xfrm>
          <a:prstGeom prst="rect">
            <a:avLst/>
          </a:prstGeom>
        </p:spPr>
      </p:pic>
      <p:pic>
        <p:nvPicPr>
          <p:cNvPr id="11" name="图片 10" descr="截图里有图片&#10;&#10;描述已自动生成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1307" y="1270000"/>
            <a:ext cx="8415479" cy="4629938"/>
          </a:xfrm>
          <a:prstGeom prst="rect">
            <a:avLst/>
          </a:prstGeom>
        </p:spPr>
      </p:pic>
    </p:spTree>
  </p:cSld>
  <p:clrMapOvr>
    <a:masterClrMapping/>
  </p:clrMapOvr>
  <p:transition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699" y="-26962"/>
            <a:ext cx="6082301" cy="61732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altLang="zh-CN" sz="3200" dirty="0">
                <a:effectLst/>
              </a:rPr>
              <a:t>The work  of </a:t>
            </a:r>
            <a:r>
              <a:rPr lang="en-US" altLang="zh-CN" sz="3200" dirty="0" err="1">
                <a:effectLst/>
              </a:rPr>
              <a:t>Yakira</a:t>
            </a:r>
            <a:endParaRPr lang="en-US" altLang="zh-CN" sz="3200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913795" y="1732449"/>
            <a:ext cx="3078749" cy="4058751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altLang="zh-CN" sz="1600"/>
          </a:p>
        </p:txBody>
      </p:sp>
      <p:pic>
        <p:nvPicPr>
          <p:cNvPr id="11" name="Picture 10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>
            <a:fillRect/>
          </a:stretch>
        </p:blipFill>
        <p:spPr>
          <a:xfrm>
            <a:off x="4552950" y="1"/>
            <a:ext cx="7639050" cy="6858000"/>
          </a:xfrm>
          <a:prstGeom prst="rect">
            <a:avLst/>
          </a:prstGeom>
        </p:spPr>
      </p:pic>
      <p:pic>
        <p:nvPicPr>
          <p:cNvPr id="9" name="内容占位符 8" descr="电脑萤幕截图&#10;&#10;描述已自动生成"/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0" y="641487"/>
            <a:ext cx="12192000" cy="6240673"/>
          </a:xfrm>
        </p:spPr>
      </p:pic>
      <p:sp>
        <p:nvSpPr>
          <p:cNvPr id="10" name="文本框 9"/>
          <p:cNvSpPr txBox="1"/>
          <p:nvPr/>
        </p:nvSpPr>
        <p:spPr>
          <a:xfrm>
            <a:off x="5794625" y="1732449"/>
            <a:ext cx="534256" cy="80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6444401" y="6056010"/>
            <a:ext cx="6082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altLang="zh-CN" i="1" dirty="0"/>
              <a:t>public variable</a:t>
            </a:r>
            <a:endParaRPr lang="zh-CN" altLang="en-US" dirty="0"/>
          </a:p>
        </p:txBody>
      </p:sp>
      <p:sp>
        <p:nvSpPr>
          <p:cNvPr id="14" name="文本框 13"/>
          <p:cNvSpPr txBox="1"/>
          <p:nvPr/>
        </p:nvSpPr>
        <p:spPr>
          <a:xfrm>
            <a:off x="5577626" y="641454"/>
            <a:ext cx="55894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altLang="zh-CN" dirty="0"/>
              <a:t>‘ Person ’ is the </a:t>
            </a:r>
            <a:r>
              <a:rPr lang="en-NZ" altLang="zh-CN" b="1" dirty="0"/>
              <a:t>super class, base class</a:t>
            </a:r>
            <a:r>
              <a:rPr lang="en-NZ" altLang="zh-CN" dirty="0"/>
              <a:t> or </a:t>
            </a:r>
            <a:r>
              <a:rPr lang="en-NZ" altLang="zh-CN" b="1" dirty="0"/>
              <a:t>parent class</a:t>
            </a:r>
            <a:r>
              <a:rPr lang="en-NZ" altLang="zh-CN" dirty="0"/>
              <a:t>.  </a:t>
            </a:r>
            <a:endParaRPr lang="zh-CN" altLang="zh-CN" dirty="0"/>
          </a:p>
          <a:p>
            <a:endParaRPr lang="zh-CN" altLang="en-US" dirty="0"/>
          </a:p>
        </p:txBody>
      </p:sp>
      <p:sp>
        <p:nvSpPr>
          <p:cNvPr id="15" name="文本框 14"/>
          <p:cNvSpPr txBox="1"/>
          <p:nvPr/>
        </p:nvSpPr>
        <p:spPr>
          <a:xfrm>
            <a:off x="6444401" y="4513128"/>
            <a:ext cx="45512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altLang="zh-CN" dirty="0"/>
              <a:t>‘ </a:t>
            </a:r>
            <a:r>
              <a:rPr lang="en-NZ" altLang="zh-CN" dirty="0" err="1"/>
              <a:t>Bank_Account</a:t>
            </a:r>
            <a:r>
              <a:rPr lang="en-NZ" altLang="zh-CN" dirty="0"/>
              <a:t> ’ is a </a:t>
            </a:r>
            <a:r>
              <a:rPr lang="en-NZ" altLang="zh-CN" b="1" dirty="0"/>
              <a:t>subclass </a:t>
            </a:r>
            <a:r>
              <a:rPr lang="en-NZ" altLang="zh-CN" dirty="0"/>
              <a:t>or </a:t>
            </a:r>
            <a:r>
              <a:rPr lang="en-NZ" altLang="zh-CN" b="1" dirty="0"/>
              <a:t>child</a:t>
            </a:r>
            <a:r>
              <a:rPr lang="en-NZ" altLang="zh-CN" dirty="0"/>
              <a:t> class</a:t>
            </a:r>
            <a:endParaRPr lang="zh-CN" altLang="en-US" dirty="0"/>
          </a:p>
        </p:txBody>
      </p:sp>
    </p:spTree>
  </p:cSld>
  <p:clrMapOvr>
    <a:masterClrMapping/>
  </p:clrMapOvr>
  <p:transition>
    <p:dissolv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7496175" cy="61722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 panose="020B0603020202020204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altLang="zh-CN" sz="3200" dirty="0">
                <a:effectLst/>
              </a:rPr>
              <a:t>The work  of </a:t>
            </a:r>
            <a:r>
              <a:rPr lang="en-US" altLang="zh-CN" sz="3200" dirty="0" err="1">
                <a:effectLst/>
              </a:rPr>
              <a:t>Yakira</a:t>
            </a:r>
            <a:endParaRPr lang="en-US" altLang="zh-CN" sz="3200" dirty="0"/>
          </a:p>
        </p:txBody>
      </p:sp>
      <p:pic>
        <p:nvPicPr>
          <p:cNvPr id="6" name="图片 5" descr="电脑屏幕的截图&#10;&#10;描述已自动生成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820526"/>
            <a:ext cx="12192000" cy="6037474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7895968" y="371938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6734432" y="2749888"/>
            <a:ext cx="504155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Here are some details about the customers 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en-US" altLang="zh-CN" sz="2400" dirty="0"/>
              <a:t>It makes it easier for Banks to check  customer information</a:t>
            </a:r>
            <a:endParaRPr lang="zh-CN" altLang="en-US" sz="2400" dirty="0"/>
          </a:p>
        </p:txBody>
      </p:sp>
      <p:sp>
        <p:nvSpPr>
          <p:cNvPr id="9" name="文本框 8"/>
          <p:cNvSpPr txBox="1"/>
          <p:nvPr/>
        </p:nvSpPr>
        <p:spPr>
          <a:xfrm>
            <a:off x="6734432" y="5575809"/>
            <a:ext cx="51054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Customers deposit money in the bank</a:t>
            </a:r>
            <a:endParaRPr lang="zh-CN" altLang="en-US" sz="2400" dirty="0"/>
          </a:p>
        </p:txBody>
      </p:sp>
    </p:spTree>
  </p:cSld>
  <p:clrMapOvr>
    <a:masterClrMapping/>
  </p:clrMapOvr>
  <p:transition>
    <p:randomBar dir="vert"/>
  </p:transition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20.jpeg"/></Relationships>
</file>

<file path=ppt/theme/theme1.xml><?xml version="1.0" encoding="utf-8"?>
<a:theme xmlns:a="http://schemas.openxmlformats.org/drawingml/2006/main" name="1_Office 主题">
  <a:themeElements>
    <a:clrScheme name="蓝色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石板">
  <a:themeElements>
    <a:clrScheme name="石板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石板">
      <a:majorFont>
        <a:latin typeface="Calisto MT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石板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>
            <a:fillRect/>
          </a:stretch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3030</Words>
  <Application>WPS 演示</Application>
  <PresentationFormat>宽屏</PresentationFormat>
  <Paragraphs>194</Paragraphs>
  <Slides>36</Slides>
  <Notes>8</Notes>
  <HiddenSlides>0</HiddenSlides>
  <MMClips>0</MMClips>
  <ScaleCrop>false</ScaleCrop>
  <HeadingPairs>
    <vt:vector size="6" baseType="variant">
      <vt:variant>
        <vt:lpstr>已用的字体</vt:lpstr>
      </vt:variant>
      <vt:variant>
        <vt:i4>24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36</vt:i4>
      </vt:variant>
    </vt:vector>
  </HeadingPairs>
  <TitlesOfParts>
    <vt:vector size="62" baseType="lpstr">
      <vt:lpstr>Arial</vt:lpstr>
      <vt:lpstr>宋体</vt:lpstr>
      <vt:lpstr>Wingdings</vt:lpstr>
      <vt:lpstr>Segoe UI Light</vt:lpstr>
      <vt:lpstr>微软雅黑</vt:lpstr>
      <vt:lpstr>Century Gothic</vt:lpstr>
      <vt:lpstr>Segoe Print</vt:lpstr>
      <vt:lpstr>Segoe UI Light</vt:lpstr>
      <vt:lpstr>Trebuchet MS</vt:lpstr>
      <vt:lpstr>Wingdings 2</vt:lpstr>
      <vt:lpstr>庞门正道标题体</vt:lpstr>
      <vt:lpstr>Roboto</vt:lpstr>
      <vt:lpstr>Arial</vt:lpstr>
      <vt:lpstr>Calibri</vt:lpstr>
      <vt:lpstr>Times New Roman</vt:lpstr>
      <vt:lpstr>Calisto MT</vt:lpstr>
      <vt:lpstr>Arial Unicode MS</vt:lpstr>
      <vt:lpstr>等线</vt:lpstr>
      <vt:lpstr>Calisto MT (标题)</vt:lpstr>
      <vt:lpstr>Yu Gothic UI Semibold</vt:lpstr>
      <vt:lpstr>Calisto MT (正文)</vt:lpstr>
      <vt:lpstr>Calisto MT</vt:lpstr>
      <vt:lpstr>方正舒体</vt:lpstr>
      <vt:lpstr>Wingdings</vt:lpstr>
      <vt:lpstr>1_Office 主题</vt:lpstr>
      <vt:lpstr>石板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The work  of Yakira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The work  of Luis</vt:lpstr>
      <vt:lpstr>The work  of Luis</vt:lpstr>
      <vt:lpstr>The work  of Luis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高芯 虞</dc:creator>
  <cp:lastModifiedBy>force with me</cp:lastModifiedBy>
  <cp:revision>30</cp:revision>
  <dcterms:created xsi:type="dcterms:W3CDTF">2019-12-08T14:42:00Z</dcterms:created>
  <dcterms:modified xsi:type="dcterms:W3CDTF">2019-12-10T05:13:47Z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2052-11.1.0.9209</vt:lpwstr>
  </property>
</Properties>
</file>